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51206400" cy="38404800"/>
  <p:notesSz cx="9144000" cy="6858000"/>
  <p:defaultTextStyle>
    <a:defPPr>
      <a:defRPr lang="en-US"/>
    </a:defPPr>
    <a:lvl1pPr marL="0" algn="l" defTabSz="2560320" rtl="0" eaLnBrk="1" latinLnBrk="0" hangingPunct="1">
      <a:defRPr sz="10100" kern="1200">
        <a:solidFill>
          <a:schemeClr val="tx1"/>
        </a:solidFill>
        <a:latin typeface="+mn-lt"/>
        <a:ea typeface="+mn-ea"/>
        <a:cs typeface="+mn-cs"/>
      </a:defRPr>
    </a:lvl1pPr>
    <a:lvl2pPr marL="2560320" algn="l" defTabSz="2560320" rtl="0" eaLnBrk="1" latinLnBrk="0" hangingPunct="1">
      <a:defRPr sz="10100" kern="1200">
        <a:solidFill>
          <a:schemeClr val="tx1"/>
        </a:solidFill>
        <a:latin typeface="+mn-lt"/>
        <a:ea typeface="+mn-ea"/>
        <a:cs typeface="+mn-cs"/>
      </a:defRPr>
    </a:lvl2pPr>
    <a:lvl3pPr marL="5120640" algn="l" defTabSz="2560320" rtl="0" eaLnBrk="1" latinLnBrk="0" hangingPunct="1">
      <a:defRPr sz="10100" kern="1200">
        <a:solidFill>
          <a:schemeClr val="tx1"/>
        </a:solidFill>
        <a:latin typeface="+mn-lt"/>
        <a:ea typeface="+mn-ea"/>
        <a:cs typeface="+mn-cs"/>
      </a:defRPr>
    </a:lvl3pPr>
    <a:lvl4pPr marL="7680960" algn="l" defTabSz="2560320" rtl="0" eaLnBrk="1" latinLnBrk="0" hangingPunct="1">
      <a:defRPr sz="10100" kern="1200">
        <a:solidFill>
          <a:schemeClr val="tx1"/>
        </a:solidFill>
        <a:latin typeface="+mn-lt"/>
        <a:ea typeface="+mn-ea"/>
        <a:cs typeface="+mn-cs"/>
      </a:defRPr>
    </a:lvl4pPr>
    <a:lvl5pPr marL="10241280" algn="l" defTabSz="2560320" rtl="0" eaLnBrk="1" latinLnBrk="0" hangingPunct="1">
      <a:defRPr sz="10100" kern="1200">
        <a:solidFill>
          <a:schemeClr val="tx1"/>
        </a:solidFill>
        <a:latin typeface="+mn-lt"/>
        <a:ea typeface="+mn-ea"/>
        <a:cs typeface="+mn-cs"/>
      </a:defRPr>
    </a:lvl5pPr>
    <a:lvl6pPr marL="12801600" algn="l" defTabSz="2560320" rtl="0" eaLnBrk="1" latinLnBrk="0" hangingPunct="1">
      <a:defRPr sz="10100" kern="1200">
        <a:solidFill>
          <a:schemeClr val="tx1"/>
        </a:solidFill>
        <a:latin typeface="+mn-lt"/>
        <a:ea typeface="+mn-ea"/>
        <a:cs typeface="+mn-cs"/>
      </a:defRPr>
    </a:lvl6pPr>
    <a:lvl7pPr marL="15361920" algn="l" defTabSz="2560320" rtl="0" eaLnBrk="1" latinLnBrk="0" hangingPunct="1">
      <a:defRPr sz="10100" kern="1200">
        <a:solidFill>
          <a:schemeClr val="tx1"/>
        </a:solidFill>
        <a:latin typeface="+mn-lt"/>
        <a:ea typeface="+mn-ea"/>
        <a:cs typeface="+mn-cs"/>
      </a:defRPr>
    </a:lvl7pPr>
    <a:lvl8pPr marL="17922240" algn="l" defTabSz="2560320" rtl="0" eaLnBrk="1" latinLnBrk="0" hangingPunct="1">
      <a:defRPr sz="10100" kern="1200">
        <a:solidFill>
          <a:schemeClr val="tx1"/>
        </a:solidFill>
        <a:latin typeface="+mn-lt"/>
        <a:ea typeface="+mn-ea"/>
        <a:cs typeface="+mn-cs"/>
      </a:defRPr>
    </a:lvl8pPr>
    <a:lvl9pPr marL="20482560" algn="l" defTabSz="2560320" rtl="0" eaLnBrk="1" latinLnBrk="0" hangingPunct="1">
      <a:defRPr sz="10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184">
          <p15:clr>
            <a:srgbClr val="A4A3A4"/>
          </p15:clr>
        </p15:guide>
        <p15:guide id="2" pos="3153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377B6"/>
    <a:srgbClr val="992A3D"/>
    <a:srgbClr val="00A1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8776" autoAdjust="0"/>
  </p:normalViewPr>
  <p:slideViewPr>
    <p:cSldViewPr>
      <p:cViewPr>
        <p:scale>
          <a:sx n="30" d="100"/>
          <a:sy n="30" d="100"/>
        </p:scale>
        <p:origin x="-240" y="144"/>
      </p:cViewPr>
      <p:guideLst>
        <p:guide orient="horz" pos="5184"/>
        <p:guide pos="31536"/>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0480" y="11930383"/>
            <a:ext cx="43525440" cy="8232140"/>
          </a:xfrm>
        </p:spPr>
        <p:txBody>
          <a:bodyPr/>
          <a:lstStyle/>
          <a:p>
            <a:r>
              <a:rPr lang="en-US"/>
              <a:t>Click to edit Master title style</a:t>
            </a:r>
          </a:p>
        </p:txBody>
      </p:sp>
      <p:sp>
        <p:nvSpPr>
          <p:cNvPr id="3" name="Subtitle 2"/>
          <p:cNvSpPr>
            <a:spLocks noGrp="1"/>
          </p:cNvSpPr>
          <p:nvPr>
            <p:ph type="subTitle" idx="1"/>
          </p:nvPr>
        </p:nvSpPr>
        <p:spPr>
          <a:xfrm>
            <a:off x="7680960" y="21762720"/>
            <a:ext cx="35844480" cy="9814560"/>
          </a:xfrm>
        </p:spPr>
        <p:txBody>
          <a:bodyPr/>
          <a:lstStyle>
            <a:lvl1pPr marL="0" indent="0" algn="ctr">
              <a:buNone/>
              <a:defRPr>
                <a:solidFill>
                  <a:schemeClr val="tx1">
                    <a:tint val="75000"/>
                  </a:schemeClr>
                </a:solidFill>
              </a:defRPr>
            </a:lvl1pPr>
            <a:lvl2pPr marL="2560320" indent="0" algn="ctr">
              <a:buNone/>
              <a:defRPr>
                <a:solidFill>
                  <a:schemeClr val="tx1">
                    <a:tint val="75000"/>
                  </a:schemeClr>
                </a:solidFill>
              </a:defRPr>
            </a:lvl2pPr>
            <a:lvl3pPr marL="5120640" indent="0" algn="ctr">
              <a:buNone/>
              <a:defRPr>
                <a:solidFill>
                  <a:schemeClr val="tx1">
                    <a:tint val="75000"/>
                  </a:schemeClr>
                </a:solidFill>
              </a:defRPr>
            </a:lvl3pPr>
            <a:lvl4pPr marL="7680960" indent="0" algn="ctr">
              <a:buNone/>
              <a:defRPr>
                <a:solidFill>
                  <a:schemeClr val="tx1">
                    <a:tint val="75000"/>
                  </a:schemeClr>
                </a:solidFill>
              </a:defRPr>
            </a:lvl4pPr>
            <a:lvl5pPr marL="10241280" indent="0" algn="ctr">
              <a:buNone/>
              <a:defRPr>
                <a:solidFill>
                  <a:schemeClr val="tx1">
                    <a:tint val="75000"/>
                  </a:schemeClr>
                </a:solidFill>
              </a:defRPr>
            </a:lvl5pPr>
            <a:lvl6pPr marL="12801600" indent="0" algn="ctr">
              <a:buNone/>
              <a:defRPr>
                <a:solidFill>
                  <a:schemeClr val="tx1">
                    <a:tint val="75000"/>
                  </a:schemeClr>
                </a:solidFill>
              </a:defRPr>
            </a:lvl6pPr>
            <a:lvl7pPr marL="15361920" indent="0" algn="ctr">
              <a:buNone/>
              <a:defRPr>
                <a:solidFill>
                  <a:schemeClr val="tx1">
                    <a:tint val="75000"/>
                  </a:schemeClr>
                </a:solidFill>
              </a:defRPr>
            </a:lvl7pPr>
            <a:lvl8pPr marL="17922240" indent="0" algn="ctr">
              <a:buNone/>
              <a:defRPr>
                <a:solidFill>
                  <a:schemeClr val="tx1">
                    <a:tint val="75000"/>
                  </a:schemeClr>
                </a:solidFill>
              </a:defRPr>
            </a:lvl8pPr>
            <a:lvl9pPr marL="2048256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4F614AD-F5A4-3940-87D4-1172031E7C61}" type="datetimeFigureOut">
              <a:rPr lang="en-US" smtClean="0"/>
              <a:t>4/23/22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3581D4-F1BD-9840-A13F-0578135BD8DE}" type="slidenum">
              <a:rPr lang="en-US" smtClean="0"/>
              <a:t>‹#›</a:t>
            </a:fld>
            <a:endParaRPr lang="en-US"/>
          </a:p>
        </p:txBody>
      </p:sp>
    </p:spTree>
    <p:extLst>
      <p:ext uri="{BB962C8B-B14F-4D97-AF65-F5344CB8AC3E}">
        <p14:creationId xmlns:p14="http://schemas.microsoft.com/office/powerpoint/2010/main" val="42749279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4F614AD-F5A4-3940-87D4-1172031E7C61}" type="datetimeFigureOut">
              <a:rPr lang="en-US" smtClean="0"/>
              <a:t>4/23/22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3581D4-F1BD-9840-A13F-0578135BD8DE}" type="slidenum">
              <a:rPr lang="en-US" smtClean="0"/>
              <a:t>‹#›</a:t>
            </a:fld>
            <a:endParaRPr lang="en-US"/>
          </a:p>
        </p:txBody>
      </p:sp>
    </p:spTree>
    <p:extLst>
      <p:ext uri="{BB962C8B-B14F-4D97-AF65-F5344CB8AC3E}">
        <p14:creationId xmlns:p14="http://schemas.microsoft.com/office/powerpoint/2010/main" val="42874693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07901540" y="8614416"/>
            <a:ext cx="64514733" cy="1834984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4339576" y="8614416"/>
            <a:ext cx="192708527" cy="1834984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4F614AD-F5A4-3940-87D4-1172031E7C61}" type="datetimeFigureOut">
              <a:rPr lang="en-US" smtClean="0"/>
              <a:t>4/23/22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3581D4-F1BD-9840-A13F-0578135BD8DE}" type="slidenum">
              <a:rPr lang="en-US" smtClean="0"/>
              <a:t>‹#›</a:t>
            </a:fld>
            <a:endParaRPr lang="en-US"/>
          </a:p>
        </p:txBody>
      </p:sp>
    </p:spTree>
    <p:extLst>
      <p:ext uri="{BB962C8B-B14F-4D97-AF65-F5344CB8AC3E}">
        <p14:creationId xmlns:p14="http://schemas.microsoft.com/office/powerpoint/2010/main" val="1583188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4F614AD-F5A4-3940-87D4-1172031E7C61}" type="datetimeFigureOut">
              <a:rPr lang="en-US" smtClean="0"/>
              <a:t>4/23/22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3581D4-F1BD-9840-A13F-0578135BD8DE}" type="slidenum">
              <a:rPr lang="en-US" smtClean="0"/>
              <a:t>‹#›</a:t>
            </a:fld>
            <a:endParaRPr lang="en-US"/>
          </a:p>
        </p:txBody>
      </p:sp>
    </p:spTree>
    <p:extLst>
      <p:ext uri="{BB962C8B-B14F-4D97-AF65-F5344CB8AC3E}">
        <p14:creationId xmlns:p14="http://schemas.microsoft.com/office/powerpoint/2010/main" val="42392342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953" y="24678643"/>
            <a:ext cx="43525440" cy="7627620"/>
          </a:xfrm>
        </p:spPr>
        <p:txBody>
          <a:bodyPr anchor="t"/>
          <a:lstStyle>
            <a:lvl1pPr algn="l">
              <a:defRPr sz="22400" b="1" cap="all"/>
            </a:lvl1pPr>
          </a:lstStyle>
          <a:p>
            <a:r>
              <a:rPr lang="en-US"/>
              <a:t>Click to edit Master title style</a:t>
            </a:r>
          </a:p>
        </p:txBody>
      </p:sp>
      <p:sp>
        <p:nvSpPr>
          <p:cNvPr id="3" name="Text Placeholder 2"/>
          <p:cNvSpPr>
            <a:spLocks noGrp="1"/>
          </p:cNvSpPr>
          <p:nvPr>
            <p:ph type="body" idx="1"/>
          </p:nvPr>
        </p:nvSpPr>
        <p:spPr>
          <a:xfrm>
            <a:off x="4044953" y="16277596"/>
            <a:ext cx="43525440" cy="8401047"/>
          </a:xfrm>
        </p:spPr>
        <p:txBody>
          <a:bodyPr anchor="b"/>
          <a:lstStyle>
            <a:lvl1pPr marL="0" indent="0">
              <a:buNone/>
              <a:defRPr sz="11200">
                <a:solidFill>
                  <a:schemeClr val="tx1">
                    <a:tint val="75000"/>
                  </a:schemeClr>
                </a:solidFill>
              </a:defRPr>
            </a:lvl1pPr>
            <a:lvl2pPr marL="2560320" indent="0">
              <a:buNone/>
              <a:defRPr sz="10100">
                <a:solidFill>
                  <a:schemeClr val="tx1">
                    <a:tint val="75000"/>
                  </a:schemeClr>
                </a:solidFill>
              </a:defRPr>
            </a:lvl2pPr>
            <a:lvl3pPr marL="5120640" indent="0">
              <a:buNone/>
              <a:defRPr sz="9000">
                <a:solidFill>
                  <a:schemeClr val="tx1">
                    <a:tint val="75000"/>
                  </a:schemeClr>
                </a:solidFill>
              </a:defRPr>
            </a:lvl3pPr>
            <a:lvl4pPr marL="7680960" indent="0">
              <a:buNone/>
              <a:defRPr sz="7800">
                <a:solidFill>
                  <a:schemeClr val="tx1">
                    <a:tint val="75000"/>
                  </a:schemeClr>
                </a:solidFill>
              </a:defRPr>
            </a:lvl4pPr>
            <a:lvl5pPr marL="10241280" indent="0">
              <a:buNone/>
              <a:defRPr sz="7800">
                <a:solidFill>
                  <a:schemeClr val="tx1">
                    <a:tint val="75000"/>
                  </a:schemeClr>
                </a:solidFill>
              </a:defRPr>
            </a:lvl5pPr>
            <a:lvl6pPr marL="12801600" indent="0">
              <a:buNone/>
              <a:defRPr sz="7800">
                <a:solidFill>
                  <a:schemeClr val="tx1">
                    <a:tint val="75000"/>
                  </a:schemeClr>
                </a:solidFill>
              </a:defRPr>
            </a:lvl6pPr>
            <a:lvl7pPr marL="15361920" indent="0">
              <a:buNone/>
              <a:defRPr sz="7800">
                <a:solidFill>
                  <a:schemeClr val="tx1">
                    <a:tint val="75000"/>
                  </a:schemeClr>
                </a:solidFill>
              </a:defRPr>
            </a:lvl7pPr>
            <a:lvl8pPr marL="17922240" indent="0">
              <a:buNone/>
              <a:defRPr sz="7800">
                <a:solidFill>
                  <a:schemeClr val="tx1">
                    <a:tint val="75000"/>
                  </a:schemeClr>
                </a:solidFill>
              </a:defRPr>
            </a:lvl8pPr>
            <a:lvl9pPr marL="20482560" indent="0">
              <a:buNone/>
              <a:defRPr sz="78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4F614AD-F5A4-3940-87D4-1172031E7C61}" type="datetimeFigureOut">
              <a:rPr lang="en-US" smtClean="0"/>
              <a:t>4/23/22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3581D4-F1BD-9840-A13F-0578135BD8DE}" type="slidenum">
              <a:rPr lang="en-US" smtClean="0"/>
              <a:t>‹#›</a:t>
            </a:fld>
            <a:endParaRPr lang="en-US"/>
          </a:p>
        </p:txBody>
      </p:sp>
    </p:spTree>
    <p:extLst>
      <p:ext uri="{BB962C8B-B14F-4D97-AF65-F5344CB8AC3E}">
        <p14:creationId xmlns:p14="http://schemas.microsoft.com/office/powerpoint/2010/main" val="14868138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4339573" y="50184056"/>
            <a:ext cx="128611627" cy="141928847"/>
          </a:xfrm>
        </p:spPr>
        <p:txBody>
          <a:bodyPr/>
          <a:lstStyle>
            <a:lvl1pPr>
              <a:defRPr sz="15700"/>
            </a:lvl1pPr>
            <a:lvl2pPr>
              <a:defRPr sz="13400"/>
            </a:lvl2pPr>
            <a:lvl3pPr>
              <a:defRPr sz="11200"/>
            </a:lvl3pPr>
            <a:lvl4pPr>
              <a:defRPr sz="10100"/>
            </a:lvl4pPr>
            <a:lvl5pPr>
              <a:defRPr sz="10100"/>
            </a:lvl5pPr>
            <a:lvl6pPr>
              <a:defRPr sz="10100"/>
            </a:lvl6pPr>
            <a:lvl7pPr>
              <a:defRPr sz="10100"/>
            </a:lvl7pPr>
            <a:lvl8pPr>
              <a:defRPr sz="10100"/>
            </a:lvl8pPr>
            <a:lvl9pPr>
              <a:defRPr sz="10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43804643" y="50184056"/>
            <a:ext cx="128611633" cy="141928847"/>
          </a:xfrm>
        </p:spPr>
        <p:txBody>
          <a:bodyPr/>
          <a:lstStyle>
            <a:lvl1pPr>
              <a:defRPr sz="15700"/>
            </a:lvl1pPr>
            <a:lvl2pPr>
              <a:defRPr sz="13400"/>
            </a:lvl2pPr>
            <a:lvl3pPr>
              <a:defRPr sz="11200"/>
            </a:lvl3pPr>
            <a:lvl4pPr>
              <a:defRPr sz="10100"/>
            </a:lvl4pPr>
            <a:lvl5pPr>
              <a:defRPr sz="10100"/>
            </a:lvl5pPr>
            <a:lvl6pPr>
              <a:defRPr sz="10100"/>
            </a:lvl6pPr>
            <a:lvl7pPr>
              <a:defRPr sz="10100"/>
            </a:lvl7pPr>
            <a:lvl8pPr>
              <a:defRPr sz="10100"/>
            </a:lvl8pPr>
            <a:lvl9pPr>
              <a:defRPr sz="10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4F614AD-F5A4-3940-87D4-1172031E7C61}" type="datetimeFigureOut">
              <a:rPr lang="en-US" smtClean="0"/>
              <a:t>4/23/22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3581D4-F1BD-9840-A13F-0578135BD8DE}" type="slidenum">
              <a:rPr lang="en-US" smtClean="0"/>
              <a:t>‹#›</a:t>
            </a:fld>
            <a:endParaRPr lang="en-US"/>
          </a:p>
        </p:txBody>
      </p:sp>
    </p:spTree>
    <p:extLst>
      <p:ext uri="{BB962C8B-B14F-4D97-AF65-F5344CB8AC3E}">
        <p14:creationId xmlns:p14="http://schemas.microsoft.com/office/powerpoint/2010/main" val="5967509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60320" y="1537973"/>
            <a:ext cx="46085760" cy="64008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560320" y="8596633"/>
            <a:ext cx="22625053" cy="3582667"/>
          </a:xfrm>
        </p:spPr>
        <p:txBody>
          <a:bodyPr anchor="b"/>
          <a:lstStyle>
            <a:lvl1pPr marL="0" indent="0">
              <a:buNone/>
              <a:defRPr sz="13400" b="1"/>
            </a:lvl1pPr>
            <a:lvl2pPr marL="2560320" indent="0">
              <a:buNone/>
              <a:defRPr sz="11200" b="1"/>
            </a:lvl2pPr>
            <a:lvl3pPr marL="5120640" indent="0">
              <a:buNone/>
              <a:defRPr sz="10100" b="1"/>
            </a:lvl3pPr>
            <a:lvl4pPr marL="7680960" indent="0">
              <a:buNone/>
              <a:defRPr sz="9000" b="1"/>
            </a:lvl4pPr>
            <a:lvl5pPr marL="10241280" indent="0">
              <a:buNone/>
              <a:defRPr sz="9000" b="1"/>
            </a:lvl5pPr>
            <a:lvl6pPr marL="12801600" indent="0">
              <a:buNone/>
              <a:defRPr sz="9000" b="1"/>
            </a:lvl6pPr>
            <a:lvl7pPr marL="15361920" indent="0">
              <a:buNone/>
              <a:defRPr sz="9000" b="1"/>
            </a:lvl7pPr>
            <a:lvl8pPr marL="17922240" indent="0">
              <a:buNone/>
              <a:defRPr sz="9000" b="1"/>
            </a:lvl8pPr>
            <a:lvl9pPr marL="20482560" indent="0">
              <a:buNone/>
              <a:defRPr sz="9000" b="1"/>
            </a:lvl9pPr>
          </a:lstStyle>
          <a:p>
            <a:pPr lvl="0"/>
            <a:r>
              <a:rPr lang="en-US"/>
              <a:t>Click to edit Master text styles</a:t>
            </a:r>
          </a:p>
        </p:txBody>
      </p:sp>
      <p:sp>
        <p:nvSpPr>
          <p:cNvPr id="4" name="Content Placeholder 3"/>
          <p:cNvSpPr>
            <a:spLocks noGrp="1"/>
          </p:cNvSpPr>
          <p:nvPr>
            <p:ph sz="half" idx="2"/>
          </p:nvPr>
        </p:nvSpPr>
        <p:spPr>
          <a:xfrm>
            <a:off x="2560320" y="12179300"/>
            <a:ext cx="22625053" cy="22127213"/>
          </a:xfrm>
        </p:spPr>
        <p:txBody>
          <a:bodyPr/>
          <a:lstStyle>
            <a:lvl1pPr>
              <a:defRPr sz="13400"/>
            </a:lvl1pPr>
            <a:lvl2pPr>
              <a:defRPr sz="11200"/>
            </a:lvl2pPr>
            <a:lvl3pPr>
              <a:defRPr sz="10100"/>
            </a:lvl3pPr>
            <a:lvl4pPr>
              <a:defRPr sz="9000"/>
            </a:lvl4pPr>
            <a:lvl5pPr>
              <a:defRPr sz="9000"/>
            </a:lvl5pPr>
            <a:lvl6pPr>
              <a:defRPr sz="9000"/>
            </a:lvl6pPr>
            <a:lvl7pPr>
              <a:defRPr sz="9000"/>
            </a:lvl7pPr>
            <a:lvl8pPr>
              <a:defRPr sz="9000"/>
            </a:lvl8pPr>
            <a:lvl9pPr>
              <a:defRPr sz="9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6012143" y="8596633"/>
            <a:ext cx="22633940" cy="3582667"/>
          </a:xfrm>
        </p:spPr>
        <p:txBody>
          <a:bodyPr anchor="b"/>
          <a:lstStyle>
            <a:lvl1pPr marL="0" indent="0">
              <a:buNone/>
              <a:defRPr sz="13400" b="1"/>
            </a:lvl1pPr>
            <a:lvl2pPr marL="2560320" indent="0">
              <a:buNone/>
              <a:defRPr sz="11200" b="1"/>
            </a:lvl2pPr>
            <a:lvl3pPr marL="5120640" indent="0">
              <a:buNone/>
              <a:defRPr sz="10100" b="1"/>
            </a:lvl3pPr>
            <a:lvl4pPr marL="7680960" indent="0">
              <a:buNone/>
              <a:defRPr sz="9000" b="1"/>
            </a:lvl4pPr>
            <a:lvl5pPr marL="10241280" indent="0">
              <a:buNone/>
              <a:defRPr sz="9000" b="1"/>
            </a:lvl5pPr>
            <a:lvl6pPr marL="12801600" indent="0">
              <a:buNone/>
              <a:defRPr sz="9000" b="1"/>
            </a:lvl6pPr>
            <a:lvl7pPr marL="15361920" indent="0">
              <a:buNone/>
              <a:defRPr sz="9000" b="1"/>
            </a:lvl7pPr>
            <a:lvl8pPr marL="17922240" indent="0">
              <a:buNone/>
              <a:defRPr sz="9000" b="1"/>
            </a:lvl8pPr>
            <a:lvl9pPr marL="20482560" indent="0">
              <a:buNone/>
              <a:defRPr sz="9000" b="1"/>
            </a:lvl9pPr>
          </a:lstStyle>
          <a:p>
            <a:pPr lvl="0"/>
            <a:r>
              <a:rPr lang="en-US"/>
              <a:t>Click to edit Master text styles</a:t>
            </a:r>
          </a:p>
        </p:txBody>
      </p:sp>
      <p:sp>
        <p:nvSpPr>
          <p:cNvPr id="6" name="Content Placeholder 5"/>
          <p:cNvSpPr>
            <a:spLocks noGrp="1"/>
          </p:cNvSpPr>
          <p:nvPr>
            <p:ph sz="quarter" idx="4"/>
          </p:nvPr>
        </p:nvSpPr>
        <p:spPr>
          <a:xfrm>
            <a:off x="26012143" y="12179300"/>
            <a:ext cx="22633940" cy="22127213"/>
          </a:xfrm>
        </p:spPr>
        <p:txBody>
          <a:bodyPr/>
          <a:lstStyle>
            <a:lvl1pPr>
              <a:defRPr sz="13400"/>
            </a:lvl1pPr>
            <a:lvl2pPr>
              <a:defRPr sz="11200"/>
            </a:lvl2pPr>
            <a:lvl3pPr>
              <a:defRPr sz="10100"/>
            </a:lvl3pPr>
            <a:lvl4pPr>
              <a:defRPr sz="9000"/>
            </a:lvl4pPr>
            <a:lvl5pPr>
              <a:defRPr sz="9000"/>
            </a:lvl5pPr>
            <a:lvl6pPr>
              <a:defRPr sz="9000"/>
            </a:lvl6pPr>
            <a:lvl7pPr>
              <a:defRPr sz="9000"/>
            </a:lvl7pPr>
            <a:lvl8pPr>
              <a:defRPr sz="9000"/>
            </a:lvl8pPr>
            <a:lvl9pPr>
              <a:defRPr sz="9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4F614AD-F5A4-3940-87D4-1172031E7C61}" type="datetimeFigureOut">
              <a:rPr lang="en-US" smtClean="0"/>
              <a:t>4/23/22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43581D4-F1BD-9840-A13F-0578135BD8DE}" type="slidenum">
              <a:rPr lang="en-US" smtClean="0"/>
              <a:t>‹#›</a:t>
            </a:fld>
            <a:endParaRPr lang="en-US"/>
          </a:p>
        </p:txBody>
      </p:sp>
    </p:spTree>
    <p:extLst>
      <p:ext uri="{BB962C8B-B14F-4D97-AF65-F5344CB8AC3E}">
        <p14:creationId xmlns:p14="http://schemas.microsoft.com/office/powerpoint/2010/main" val="8979060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4F614AD-F5A4-3940-87D4-1172031E7C61}" type="datetimeFigureOut">
              <a:rPr lang="en-US" smtClean="0"/>
              <a:t>4/23/22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43581D4-F1BD-9840-A13F-0578135BD8DE}" type="slidenum">
              <a:rPr lang="en-US" smtClean="0"/>
              <a:t>‹#›</a:t>
            </a:fld>
            <a:endParaRPr lang="en-US"/>
          </a:p>
        </p:txBody>
      </p:sp>
    </p:spTree>
    <p:extLst>
      <p:ext uri="{BB962C8B-B14F-4D97-AF65-F5344CB8AC3E}">
        <p14:creationId xmlns:p14="http://schemas.microsoft.com/office/powerpoint/2010/main" val="8729146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F614AD-F5A4-3940-87D4-1172031E7C61}" type="datetimeFigureOut">
              <a:rPr lang="en-US" smtClean="0"/>
              <a:t>4/23/22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43581D4-F1BD-9840-A13F-0578135BD8DE}" type="slidenum">
              <a:rPr lang="en-US" smtClean="0"/>
              <a:t>‹#›</a:t>
            </a:fld>
            <a:endParaRPr lang="en-US"/>
          </a:p>
        </p:txBody>
      </p:sp>
    </p:spTree>
    <p:extLst>
      <p:ext uri="{BB962C8B-B14F-4D97-AF65-F5344CB8AC3E}">
        <p14:creationId xmlns:p14="http://schemas.microsoft.com/office/powerpoint/2010/main" val="41464276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3" y="1529080"/>
            <a:ext cx="16846553" cy="6507480"/>
          </a:xfrm>
        </p:spPr>
        <p:txBody>
          <a:bodyPr anchor="b"/>
          <a:lstStyle>
            <a:lvl1pPr algn="l">
              <a:defRPr sz="11200" b="1"/>
            </a:lvl1pPr>
          </a:lstStyle>
          <a:p>
            <a:r>
              <a:rPr lang="en-US"/>
              <a:t>Click to edit Master title style</a:t>
            </a:r>
          </a:p>
        </p:txBody>
      </p:sp>
      <p:sp>
        <p:nvSpPr>
          <p:cNvPr id="3" name="Content Placeholder 2"/>
          <p:cNvSpPr>
            <a:spLocks noGrp="1"/>
          </p:cNvSpPr>
          <p:nvPr>
            <p:ph idx="1"/>
          </p:nvPr>
        </p:nvSpPr>
        <p:spPr>
          <a:xfrm>
            <a:off x="20020280" y="1529083"/>
            <a:ext cx="28625800" cy="32777433"/>
          </a:xfrm>
        </p:spPr>
        <p:txBody>
          <a:bodyPr/>
          <a:lstStyle>
            <a:lvl1pPr>
              <a:defRPr sz="17900"/>
            </a:lvl1pPr>
            <a:lvl2pPr>
              <a:defRPr sz="15700"/>
            </a:lvl2pPr>
            <a:lvl3pPr>
              <a:defRPr sz="13400"/>
            </a:lvl3pPr>
            <a:lvl4pPr>
              <a:defRPr sz="11200"/>
            </a:lvl4pPr>
            <a:lvl5pPr>
              <a:defRPr sz="11200"/>
            </a:lvl5pPr>
            <a:lvl6pPr>
              <a:defRPr sz="11200"/>
            </a:lvl6pPr>
            <a:lvl7pPr>
              <a:defRPr sz="11200"/>
            </a:lvl7pPr>
            <a:lvl8pPr>
              <a:defRPr sz="11200"/>
            </a:lvl8pPr>
            <a:lvl9pPr>
              <a:defRPr sz="1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60323" y="8036563"/>
            <a:ext cx="16846553" cy="26269953"/>
          </a:xfrm>
        </p:spPr>
        <p:txBody>
          <a:bodyPr/>
          <a:lstStyle>
            <a:lvl1pPr marL="0" indent="0">
              <a:buNone/>
              <a:defRPr sz="7800"/>
            </a:lvl1pPr>
            <a:lvl2pPr marL="2560320" indent="0">
              <a:buNone/>
              <a:defRPr sz="6700"/>
            </a:lvl2pPr>
            <a:lvl3pPr marL="5120640" indent="0">
              <a:buNone/>
              <a:defRPr sz="5600"/>
            </a:lvl3pPr>
            <a:lvl4pPr marL="7680960" indent="0">
              <a:buNone/>
              <a:defRPr sz="5000"/>
            </a:lvl4pPr>
            <a:lvl5pPr marL="10241280" indent="0">
              <a:buNone/>
              <a:defRPr sz="5000"/>
            </a:lvl5pPr>
            <a:lvl6pPr marL="12801600" indent="0">
              <a:buNone/>
              <a:defRPr sz="5000"/>
            </a:lvl6pPr>
            <a:lvl7pPr marL="15361920" indent="0">
              <a:buNone/>
              <a:defRPr sz="5000"/>
            </a:lvl7pPr>
            <a:lvl8pPr marL="17922240" indent="0">
              <a:buNone/>
              <a:defRPr sz="5000"/>
            </a:lvl8pPr>
            <a:lvl9pPr marL="20482560" indent="0">
              <a:buNone/>
              <a:defRPr sz="5000"/>
            </a:lvl9pPr>
          </a:lstStyle>
          <a:p>
            <a:pPr lvl="0"/>
            <a:r>
              <a:rPr lang="en-US"/>
              <a:t>Click to edit Master text styles</a:t>
            </a:r>
          </a:p>
        </p:txBody>
      </p:sp>
      <p:sp>
        <p:nvSpPr>
          <p:cNvPr id="5" name="Date Placeholder 4"/>
          <p:cNvSpPr>
            <a:spLocks noGrp="1"/>
          </p:cNvSpPr>
          <p:nvPr>
            <p:ph type="dt" sz="half" idx="10"/>
          </p:nvPr>
        </p:nvSpPr>
        <p:spPr/>
        <p:txBody>
          <a:bodyPr/>
          <a:lstStyle/>
          <a:p>
            <a:fld id="{C4F614AD-F5A4-3940-87D4-1172031E7C61}" type="datetimeFigureOut">
              <a:rPr lang="en-US" smtClean="0"/>
              <a:t>4/23/22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3581D4-F1BD-9840-A13F-0578135BD8DE}" type="slidenum">
              <a:rPr lang="en-US" smtClean="0"/>
              <a:t>‹#›</a:t>
            </a:fld>
            <a:endParaRPr lang="en-US"/>
          </a:p>
        </p:txBody>
      </p:sp>
    </p:spTree>
    <p:extLst>
      <p:ext uri="{BB962C8B-B14F-4D97-AF65-F5344CB8AC3E}">
        <p14:creationId xmlns:p14="http://schemas.microsoft.com/office/powerpoint/2010/main" val="7931710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6813" y="26883360"/>
            <a:ext cx="30723840" cy="3173733"/>
          </a:xfrm>
        </p:spPr>
        <p:txBody>
          <a:bodyPr anchor="b"/>
          <a:lstStyle>
            <a:lvl1pPr algn="l">
              <a:defRPr sz="11200" b="1"/>
            </a:lvl1pPr>
          </a:lstStyle>
          <a:p>
            <a:r>
              <a:rPr lang="en-US"/>
              <a:t>Click to edit Master title style</a:t>
            </a:r>
          </a:p>
        </p:txBody>
      </p:sp>
      <p:sp>
        <p:nvSpPr>
          <p:cNvPr id="3" name="Picture Placeholder 2"/>
          <p:cNvSpPr>
            <a:spLocks noGrp="1"/>
          </p:cNvSpPr>
          <p:nvPr>
            <p:ph type="pic" idx="1"/>
          </p:nvPr>
        </p:nvSpPr>
        <p:spPr>
          <a:xfrm>
            <a:off x="10036813" y="3431540"/>
            <a:ext cx="30723840" cy="23042880"/>
          </a:xfrm>
        </p:spPr>
        <p:txBody>
          <a:bodyPr/>
          <a:lstStyle>
            <a:lvl1pPr marL="0" indent="0">
              <a:buNone/>
              <a:defRPr sz="17900"/>
            </a:lvl1pPr>
            <a:lvl2pPr marL="2560320" indent="0">
              <a:buNone/>
              <a:defRPr sz="15700"/>
            </a:lvl2pPr>
            <a:lvl3pPr marL="5120640" indent="0">
              <a:buNone/>
              <a:defRPr sz="13400"/>
            </a:lvl3pPr>
            <a:lvl4pPr marL="7680960" indent="0">
              <a:buNone/>
              <a:defRPr sz="11200"/>
            </a:lvl4pPr>
            <a:lvl5pPr marL="10241280" indent="0">
              <a:buNone/>
              <a:defRPr sz="11200"/>
            </a:lvl5pPr>
            <a:lvl6pPr marL="12801600" indent="0">
              <a:buNone/>
              <a:defRPr sz="11200"/>
            </a:lvl6pPr>
            <a:lvl7pPr marL="15361920" indent="0">
              <a:buNone/>
              <a:defRPr sz="11200"/>
            </a:lvl7pPr>
            <a:lvl8pPr marL="17922240" indent="0">
              <a:buNone/>
              <a:defRPr sz="11200"/>
            </a:lvl8pPr>
            <a:lvl9pPr marL="20482560" indent="0">
              <a:buNone/>
              <a:defRPr sz="11200"/>
            </a:lvl9pPr>
          </a:lstStyle>
          <a:p>
            <a:endParaRPr lang="en-US"/>
          </a:p>
        </p:txBody>
      </p:sp>
      <p:sp>
        <p:nvSpPr>
          <p:cNvPr id="4" name="Text Placeholder 3"/>
          <p:cNvSpPr>
            <a:spLocks noGrp="1"/>
          </p:cNvSpPr>
          <p:nvPr>
            <p:ph type="body" sz="half" idx="2"/>
          </p:nvPr>
        </p:nvSpPr>
        <p:spPr>
          <a:xfrm>
            <a:off x="10036813" y="30057093"/>
            <a:ext cx="30723840" cy="4507227"/>
          </a:xfrm>
        </p:spPr>
        <p:txBody>
          <a:bodyPr/>
          <a:lstStyle>
            <a:lvl1pPr marL="0" indent="0">
              <a:buNone/>
              <a:defRPr sz="7800"/>
            </a:lvl1pPr>
            <a:lvl2pPr marL="2560320" indent="0">
              <a:buNone/>
              <a:defRPr sz="6700"/>
            </a:lvl2pPr>
            <a:lvl3pPr marL="5120640" indent="0">
              <a:buNone/>
              <a:defRPr sz="5600"/>
            </a:lvl3pPr>
            <a:lvl4pPr marL="7680960" indent="0">
              <a:buNone/>
              <a:defRPr sz="5000"/>
            </a:lvl4pPr>
            <a:lvl5pPr marL="10241280" indent="0">
              <a:buNone/>
              <a:defRPr sz="5000"/>
            </a:lvl5pPr>
            <a:lvl6pPr marL="12801600" indent="0">
              <a:buNone/>
              <a:defRPr sz="5000"/>
            </a:lvl6pPr>
            <a:lvl7pPr marL="15361920" indent="0">
              <a:buNone/>
              <a:defRPr sz="5000"/>
            </a:lvl7pPr>
            <a:lvl8pPr marL="17922240" indent="0">
              <a:buNone/>
              <a:defRPr sz="5000"/>
            </a:lvl8pPr>
            <a:lvl9pPr marL="20482560" indent="0">
              <a:buNone/>
              <a:defRPr sz="5000"/>
            </a:lvl9pPr>
          </a:lstStyle>
          <a:p>
            <a:pPr lvl="0"/>
            <a:r>
              <a:rPr lang="en-US"/>
              <a:t>Click to edit Master text styles</a:t>
            </a:r>
          </a:p>
        </p:txBody>
      </p:sp>
      <p:sp>
        <p:nvSpPr>
          <p:cNvPr id="5" name="Date Placeholder 4"/>
          <p:cNvSpPr>
            <a:spLocks noGrp="1"/>
          </p:cNvSpPr>
          <p:nvPr>
            <p:ph type="dt" sz="half" idx="10"/>
          </p:nvPr>
        </p:nvSpPr>
        <p:spPr/>
        <p:txBody>
          <a:bodyPr/>
          <a:lstStyle/>
          <a:p>
            <a:fld id="{C4F614AD-F5A4-3940-87D4-1172031E7C61}" type="datetimeFigureOut">
              <a:rPr lang="en-US" smtClean="0"/>
              <a:t>4/23/22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3581D4-F1BD-9840-A13F-0578135BD8DE}" type="slidenum">
              <a:rPr lang="en-US" smtClean="0"/>
              <a:t>‹#›</a:t>
            </a:fld>
            <a:endParaRPr lang="en-US"/>
          </a:p>
        </p:txBody>
      </p:sp>
    </p:spTree>
    <p:extLst>
      <p:ext uri="{BB962C8B-B14F-4D97-AF65-F5344CB8AC3E}">
        <p14:creationId xmlns:p14="http://schemas.microsoft.com/office/powerpoint/2010/main" val="9614802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60320" y="1537973"/>
            <a:ext cx="46085760" cy="6400800"/>
          </a:xfrm>
          <a:prstGeom prst="rect">
            <a:avLst/>
          </a:prstGeom>
        </p:spPr>
        <p:txBody>
          <a:bodyPr vert="horz" lIns="512064" tIns="256032" rIns="512064" bIns="256032" rtlCol="0" anchor="ctr">
            <a:normAutofit/>
          </a:bodyPr>
          <a:lstStyle/>
          <a:p>
            <a:r>
              <a:rPr lang="en-US"/>
              <a:t>Click to edit Master title style</a:t>
            </a:r>
          </a:p>
        </p:txBody>
      </p:sp>
      <p:sp>
        <p:nvSpPr>
          <p:cNvPr id="3" name="Text Placeholder 2"/>
          <p:cNvSpPr>
            <a:spLocks noGrp="1"/>
          </p:cNvSpPr>
          <p:nvPr>
            <p:ph type="body" idx="1"/>
          </p:nvPr>
        </p:nvSpPr>
        <p:spPr>
          <a:xfrm>
            <a:off x="2560320" y="8961123"/>
            <a:ext cx="46085760" cy="25345393"/>
          </a:xfrm>
          <a:prstGeom prst="rect">
            <a:avLst/>
          </a:prstGeom>
        </p:spPr>
        <p:txBody>
          <a:bodyPr vert="horz" lIns="512064" tIns="256032" rIns="512064" bIns="256032"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560320" y="35595563"/>
            <a:ext cx="11948160" cy="2044700"/>
          </a:xfrm>
          <a:prstGeom prst="rect">
            <a:avLst/>
          </a:prstGeom>
        </p:spPr>
        <p:txBody>
          <a:bodyPr vert="horz" lIns="512064" tIns="256032" rIns="512064" bIns="256032" rtlCol="0" anchor="ctr"/>
          <a:lstStyle>
            <a:lvl1pPr algn="l">
              <a:defRPr sz="6700">
                <a:solidFill>
                  <a:schemeClr val="tx1">
                    <a:tint val="75000"/>
                  </a:schemeClr>
                </a:solidFill>
              </a:defRPr>
            </a:lvl1pPr>
          </a:lstStyle>
          <a:p>
            <a:fld id="{C4F614AD-F5A4-3940-87D4-1172031E7C61}" type="datetimeFigureOut">
              <a:rPr lang="en-US" smtClean="0"/>
              <a:t>4/23/22</a:t>
            </a:fld>
            <a:endParaRPr lang="en-US"/>
          </a:p>
        </p:txBody>
      </p:sp>
      <p:sp>
        <p:nvSpPr>
          <p:cNvPr id="5" name="Footer Placeholder 4"/>
          <p:cNvSpPr>
            <a:spLocks noGrp="1"/>
          </p:cNvSpPr>
          <p:nvPr>
            <p:ph type="ftr" sz="quarter" idx="3"/>
          </p:nvPr>
        </p:nvSpPr>
        <p:spPr>
          <a:xfrm>
            <a:off x="17495520" y="35595563"/>
            <a:ext cx="16215360" cy="2044700"/>
          </a:xfrm>
          <a:prstGeom prst="rect">
            <a:avLst/>
          </a:prstGeom>
        </p:spPr>
        <p:txBody>
          <a:bodyPr vert="horz" lIns="512064" tIns="256032" rIns="512064" bIns="256032" rtlCol="0" anchor="ctr"/>
          <a:lstStyle>
            <a:lvl1pPr algn="ctr">
              <a:defRPr sz="67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6697920" y="35595563"/>
            <a:ext cx="11948160" cy="2044700"/>
          </a:xfrm>
          <a:prstGeom prst="rect">
            <a:avLst/>
          </a:prstGeom>
        </p:spPr>
        <p:txBody>
          <a:bodyPr vert="horz" lIns="512064" tIns="256032" rIns="512064" bIns="256032" rtlCol="0" anchor="ctr"/>
          <a:lstStyle>
            <a:lvl1pPr algn="r">
              <a:defRPr sz="6700">
                <a:solidFill>
                  <a:schemeClr val="tx1">
                    <a:tint val="75000"/>
                  </a:schemeClr>
                </a:solidFill>
              </a:defRPr>
            </a:lvl1pPr>
          </a:lstStyle>
          <a:p>
            <a:fld id="{443581D4-F1BD-9840-A13F-0578135BD8DE}" type="slidenum">
              <a:rPr lang="en-US" smtClean="0"/>
              <a:t>‹#›</a:t>
            </a:fld>
            <a:endParaRPr lang="en-US"/>
          </a:p>
        </p:txBody>
      </p:sp>
    </p:spTree>
    <p:extLst>
      <p:ext uri="{BB962C8B-B14F-4D97-AF65-F5344CB8AC3E}">
        <p14:creationId xmlns:p14="http://schemas.microsoft.com/office/powerpoint/2010/main" val="41784612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560320" rtl="0" eaLnBrk="1" latinLnBrk="0" hangingPunct="1">
        <a:spcBef>
          <a:spcPct val="0"/>
        </a:spcBef>
        <a:buNone/>
        <a:defRPr sz="24600" kern="1200">
          <a:solidFill>
            <a:schemeClr val="tx1"/>
          </a:solidFill>
          <a:latin typeface="+mj-lt"/>
          <a:ea typeface="+mj-ea"/>
          <a:cs typeface="+mj-cs"/>
        </a:defRPr>
      </a:lvl1pPr>
    </p:titleStyle>
    <p:bodyStyle>
      <a:lvl1pPr marL="1920240" indent="-1920240" algn="l" defTabSz="2560320" rtl="0" eaLnBrk="1" latinLnBrk="0" hangingPunct="1">
        <a:spcBef>
          <a:spcPct val="20000"/>
        </a:spcBef>
        <a:buFont typeface="Arial"/>
        <a:buChar char="•"/>
        <a:defRPr sz="17900" kern="1200">
          <a:solidFill>
            <a:schemeClr val="tx1"/>
          </a:solidFill>
          <a:latin typeface="+mn-lt"/>
          <a:ea typeface="+mn-ea"/>
          <a:cs typeface="+mn-cs"/>
        </a:defRPr>
      </a:lvl1pPr>
      <a:lvl2pPr marL="4160520" indent="-1600200" algn="l" defTabSz="2560320" rtl="0" eaLnBrk="1" latinLnBrk="0" hangingPunct="1">
        <a:spcBef>
          <a:spcPct val="20000"/>
        </a:spcBef>
        <a:buFont typeface="Arial"/>
        <a:buChar char="–"/>
        <a:defRPr sz="15700" kern="1200">
          <a:solidFill>
            <a:schemeClr val="tx1"/>
          </a:solidFill>
          <a:latin typeface="+mn-lt"/>
          <a:ea typeface="+mn-ea"/>
          <a:cs typeface="+mn-cs"/>
        </a:defRPr>
      </a:lvl2pPr>
      <a:lvl3pPr marL="6400800" indent="-1280160" algn="l" defTabSz="2560320" rtl="0" eaLnBrk="1" latinLnBrk="0" hangingPunct="1">
        <a:spcBef>
          <a:spcPct val="20000"/>
        </a:spcBef>
        <a:buFont typeface="Arial"/>
        <a:buChar char="•"/>
        <a:defRPr sz="13400" kern="1200">
          <a:solidFill>
            <a:schemeClr val="tx1"/>
          </a:solidFill>
          <a:latin typeface="+mn-lt"/>
          <a:ea typeface="+mn-ea"/>
          <a:cs typeface="+mn-cs"/>
        </a:defRPr>
      </a:lvl3pPr>
      <a:lvl4pPr marL="8961120" indent="-1280160" algn="l" defTabSz="2560320" rtl="0" eaLnBrk="1" latinLnBrk="0" hangingPunct="1">
        <a:spcBef>
          <a:spcPct val="20000"/>
        </a:spcBef>
        <a:buFont typeface="Arial"/>
        <a:buChar char="–"/>
        <a:defRPr sz="11200" kern="1200">
          <a:solidFill>
            <a:schemeClr val="tx1"/>
          </a:solidFill>
          <a:latin typeface="+mn-lt"/>
          <a:ea typeface="+mn-ea"/>
          <a:cs typeface="+mn-cs"/>
        </a:defRPr>
      </a:lvl4pPr>
      <a:lvl5pPr marL="11521440" indent="-1280160" algn="l" defTabSz="2560320" rtl="0" eaLnBrk="1" latinLnBrk="0" hangingPunct="1">
        <a:spcBef>
          <a:spcPct val="20000"/>
        </a:spcBef>
        <a:buFont typeface="Arial"/>
        <a:buChar char="»"/>
        <a:defRPr sz="11200" kern="1200">
          <a:solidFill>
            <a:schemeClr val="tx1"/>
          </a:solidFill>
          <a:latin typeface="+mn-lt"/>
          <a:ea typeface="+mn-ea"/>
          <a:cs typeface="+mn-cs"/>
        </a:defRPr>
      </a:lvl5pPr>
      <a:lvl6pPr marL="14081760" indent="-1280160" algn="l" defTabSz="2560320" rtl="0" eaLnBrk="1" latinLnBrk="0" hangingPunct="1">
        <a:spcBef>
          <a:spcPct val="20000"/>
        </a:spcBef>
        <a:buFont typeface="Arial"/>
        <a:buChar char="•"/>
        <a:defRPr sz="11200" kern="1200">
          <a:solidFill>
            <a:schemeClr val="tx1"/>
          </a:solidFill>
          <a:latin typeface="+mn-lt"/>
          <a:ea typeface="+mn-ea"/>
          <a:cs typeface="+mn-cs"/>
        </a:defRPr>
      </a:lvl6pPr>
      <a:lvl7pPr marL="16642080" indent="-1280160" algn="l" defTabSz="2560320" rtl="0" eaLnBrk="1" latinLnBrk="0" hangingPunct="1">
        <a:spcBef>
          <a:spcPct val="20000"/>
        </a:spcBef>
        <a:buFont typeface="Arial"/>
        <a:buChar char="•"/>
        <a:defRPr sz="11200" kern="1200">
          <a:solidFill>
            <a:schemeClr val="tx1"/>
          </a:solidFill>
          <a:latin typeface="+mn-lt"/>
          <a:ea typeface="+mn-ea"/>
          <a:cs typeface="+mn-cs"/>
        </a:defRPr>
      </a:lvl7pPr>
      <a:lvl8pPr marL="19202400" indent="-1280160" algn="l" defTabSz="2560320" rtl="0" eaLnBrk="1" latinLnBrk="0" hangingPunct="1">
        <a:spcBef>
          <a:spcPct val="20000"/>
        </a:spcBef>
        <a:buFont typeface="Arial"/>
        <a:buChar char="•"/>
        <a:defRPr sz="11200" kern="1200">
          <a:solidFill>
            <a:schemeClr val="tx1"/>
          </a:solidFill>
          <a:latin typeface="+mn-lt"/>
          <a:ea typeface="+mn-ea"/>
          <a:cs typeface="+mn-cs"/>
        </a:defRPr>
      </a:lvl8pPr>
      <a:lvl9pPr marL="21762720" indent="-1280160" algn="l" defTabSz="2560320" rtl="0" eaLnBrk="1" latinLnBrk="0" hangingPunct="1">
        <a:spcBef>
          <a:spcPct val="20000"/>
        </a:spcBef>
        <a:buFont typeface="Arial"/>
        <a:buChar char="•"/>
        <a:defRPr sz="11200" kern="1200">
          <a:solidFill>
            <a:schemeClr val="tx1"/>
          </a:solidFill>
          <a:latin typeface="+mn-lt"/>
          <a:ea typeface="+mn-ea"/>
          <a:cs typeface="+mn-cs"/>
        </a:defRPr>
      </a:lvl9pPr>
    </p:bodyStyle>
    <p:otherStyle>
      <a:defPPr>
        <a:defRPr lang="en-US"/>
      </a:defPPr>
      <a:lvl1pPr marL="0" algn="l" defTabSz="2560320" rtl="0" eaLnBrk="1" latinLnBrk="0" hangingPunct="1">
        <a:defRPr sz="10100" kern="1200">
          <a:solidFill>
            <a:schemeClr val="tx1"/>
          </a:solidFill>
          <a:latin typeface="+mn-lt"/>
          <a:ea typeface="+mn-ea"/>
          <a:cs typeface="+mn-cs"/>
        </a:defRPr>
      </a:lvl1pPr>
      <a:lvl2pPr marL="2560320" algn="l" defTabSz="2560320" rtl="0" eaLnBrk="1" latinLnBrk="0" hangingPunct="1">
        <a:defRPr sz="10100" kern="1200">
          <a:solidFill>
            <a:schemeClr val="tx1"/>
          </a:solidFill>
          <a:latin typeface="+mn-lt"/>
          <a:ea typeface="+mn-ea"/>
          <a:cs typeface="+mn-cs"/>
        </a:defRPr>
      </a:lvl2pPr>
      <a:lvl3pPr marL="5120640" algn="l" defTabSz="2560320" rtl="0" eaLnBrk="1" latinLnBrk="0" hangingPunct="1">
        <a:defRPr sz="10100" kern="1200">
          <a:solidFill>
            <a:schemeClr val="tx1"/>
          </a:solidFill>
          <a:latin typeface="+mn-lt"/>
          <a:ea typeface="+mn-ea"/>
          <a:cs typeface="+mn-cs"/>
        </a:defRPr>
      </a:lvl3pPr>
      <a:lvl4pPr marL="7680960" algn="l" defTabSz="2560320" rtl="0" eaLnBrk="1" latinLnBrk="0" hangingPunct="1">
        <a:defRPr sz="10100" kern="1200">
          <a:solidFill>
            <a:schemeClr val="tx1"/>
          </a:solidFill>
          <a:latin typeface="+mn-lt"/>
          <a:ea typeface="+mn-ea"/>
          <a:cs typeface="+mn-cs"/>
        </a:defRPr>
      </a:lvl4pPr>
      <a:lvl5pPr marL="10241280" algn="l" defTabSz="2560320" rtl="0" eaLnBrk="1" latinLnBrk="0" hangingPunct="1">
        <a:defRPr sz="10100" kern="1200">
          <a:solidFill>
            <a:schemeClr val="tx1"/>
          </a:solidFill>
          <a:latin typeface="+mn-lt"/>
          <a:ea typeface="+mn-ea"/>
          <a:cs typeface="+mn-cs"/>
        </a:defRPr>
      </a:lvl5pPr>
      <a:lvl6pPr marL="12801600" algn="l" defTabSz="2560320" rtl="0" eaLnBrk="1" latinLnBrk="0" hangingPunct="1">
        <a:defRPr sz="10100" kern="1200">
          <a:solidFill>
            <a:schemeClr val="tx1"/>
          </a:solidFill>
          <a:latin typeface="+mn-lt"/>
          <a:ea typeface="+mn-ea"/>
          <a:cs typeface="+mn-cs"/>
        </a:defRPr>
      </a:lvl6pPr>
      <a:lvl7pPr marL="15361920" algn="l" defTabSz="2560320" rtl="0" eaLnBrk="1" latinLnBrk="0" hangingPunct="1">
        <a:defRPr sz="10100" kern="1200">
          <a:solidFill>
            <a:schemeClr val="tx1"/>
          </a:solidFill>
          <a:latin typeface="+mn-lt"/>
          <a:ea typeface="+mn-ea"/>
          <a:cs typeface="+mn-cs"/>
        </a:defRPr>
      </a:lvl7pPr>
      <a:lvl8pPr marL="17922240" algn="l" defTabSz="2560320" rtl="0" eaLnBrk="1" latinLnBrk="0" hangingPunct="1">
        <a:defRPr sz="10100" kern="1200">
          <a:solidFill>
            <a:schemeClr val="tx1"/>
          </a:solidFill>
          <a:latin typeface="+mn-lt"/>
          <a:ea typeface="+mn-ea"/>
          <a:cs typeface="+mn-cs"/>
        </a:defRPr>
      </a:lvl8pPr>
      <a:lvl9pPr marL="20482560" algn="l" defTabSz="2560320" rtl="0" eaLnBrk="1" latinLnBrk="0" hangingPunct="1">
        <a:defRPr sz="10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aafp.org/afp%20/2017/0315/p373.html" TargetMode="External"/><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1066800" y="8305800"/>
            <a:ext cx="16916400" cy="1190917"/>
          </a:xfrm>
          <a:prstGeom prst="rect">
            <a:avLst/>
          </a:prstGeom>
          <a:solidFill>
            <a:schemeClr val="accent1">
              <a:lumMod val="60000"/>
              <a:lumOff val="40000"/>
            </a:schemeClr>
          </a:solidFill>
          <a:ln/>
        </p:spPr>
        <p:style>
          <a:lnRef idx="1">
            <a:schemeClr val="accent1"/>
          </a:lnRef>
          <a:fillRef idx="2">
            <a:schemeClr val="accent1"/>
          </a:fillRef>
          <a:effectRef idx="1">
            <a:schemeClr val="accent1"/>
          </a:effectRef>
          <a:fontRef idx="minor">
            <a:schemeClr val="dk1"/>
          </a:fontRef>
        </p:style>
        <p:txBody>
          <a:bodyPr wrap="square" rtlCol="0" anchor="ctr">
            <a:spAutoFit/>
          </a:bodyPr>
          <a:lstStyle/>
          <a:p>
            <a:pPr algn="ctr"/>
            <a:r>
              <a:rPr lang="en-US" sz="7200" b="1" dirty="0">
                <a:latin typeface="+mj-lt"/>
                <a:cs typeface="Arial"/>
              </a:rPr>
              <a:t>Abstract</a:t>
            </a:r>
            <a:endParaRPr lang="en-US" sz="6000" b="1" dirty="0">
              <a:latin typeface="+mj-lt"/>
              <a:cs typeface="Arial"/>
            </a:endParaRPr>
          </a:p>
        </p:txBody>
      </p:sp>
      <p:sp>
        <p:nvSpPr>
          <p:cNvPr id="11" name="Rectangle 10"/>
          <p:cNvSpPr/>
          <p:nvPr/>
        </p:nvSpPr>
        <p:spPr>
          <a:xfrm>
            <a:off x="1066800" y="9525000"/>
            <a:ext cx="16916400" cy="7386638"/>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endParaRPr lang="en-US" sz="1400" dirty="0"/>
          </a:p>
          <a:p>
            <a:r>
              <a:rPr lang="en-US" sz="4400" dirty="0">
                <a:solidFill>
                  <a:schemeClr val="tx1"/>
                </a:solidFill>
              </a:rPr>
              <a:t>Multiple myeloma (MM) is a hematological malignancy  that attributes to 2% of all cancer diagnoses. The presenting signs and symptoms of  MM can be ambiguous. Additionally ,many of the classic findings of multiple myeloma are not present until end organ damage has taken place. The insidious presentation of MM leads to delays in diagnosis. Approximately one half of Multiple myeloma patients do not receive a diagnosis until 3+ months after their initial presentation to primary care. This CME article aims to review the presentation and diagnosis of MM , encouraging providers to maintain a clinical index of suspicion . Additionally, methods to investigate high risk patients in the primary setting are also discussed.</a:t>
            </a:r>
            <a:endParaRPr lang="en-US" sz="2000" dirty="0">
              <a:latin typeface="+mj-lt"/>
              <a:cs typeface="Arial" panose="020B0604020202020204" pitchFamily="34" charset="0"/>
            </a:endParaRPr>
          </a:p>
          <a:p>
            <a:pPr algn="just"/>
            <a:endParaRPr lang="en-US" sz="2000" dirty="0">
              <a:latin typeface="+mj-lt"/>
              <a:cs typeface="Arial" panose="020B0604020202020204" pitchFamily="34" charset="0"/>
            </a:endParaRPr>
          </a:p>
        </p:txBody>
      </p:sp>
      <p:sp>
        <p:nvSpPr>
          <p:cNvPr id="20" name="TextBox 19"/>
          <p:cNvSpPr txBox="1"/>
          <p:nvPr/>
        </p:nvSpPr>
        <p:spPr>
          <a:xfrm>
            <a:off x="11608981" y="3886200"/>
            <a:ext cx="27988438" cy="4875181"/>
          </a:xfrm>
          <a:prstGeom prst="rect">
            <a:avLst/>
          </a:prstGeom>
          <a:noFill/>
        </p:spPr>
        <p:txBody>
          <a:bodyPr wrap="square" rtlCol="0">
            <a:spAutoFit/>
          </a:bodyPr>
          <a:lstStyle/>
          <a:p>
            <a:pPr algn="ctr"/>
            <a:r>
              <a:rPr lang="en-US" sz="9000" b="1" dirty="0">
                <a:latin typeface="+mj-lt"/>
                <a:cs typeface="Arial"/>
              </a:rPr>
              <a:t>Anna </a:t>
            </a:r>
            <a:r>
              <a:rPr lang="en-US" sz="9000" b="1" dirty="0" err="1">
                <a:latin typeface="+mj-lt"/>
                <a:cs typeface="Arial"/>
              </a:rPr>
              <a:t>Schweidler</a:t>
            </a:r>
            <a:r>
              <a:rPr lang="en-US" sz="9000" b="1" dirty="0">
                <a:latin typeface="+mj-lt"/>
                <a:cs typeface="Arial"/>
              </a:rPr>
              <a:t>, MMS (c)</a:t>
            </a:r>
          </a:p>
          <a:p>
            <a:pPr algn="ctr"/>
            <a:endParaRPr lang="en-US" sz="1400" b="1" dirty="0">
              <a:latin typeface="+mj-lt"/>
              <a:cs typeface="Arial"/>
            </a:endParaRPr>
          </a:p>
          <a:p>
            <a:pPr algn="ctr">
              <a:lnSpc>
                <a:spcPct val="80000"/>
              </a:lnSpc>
            </a:pPr>
            <a:r>
              <a:rPr lang="en-US" sz="8000" b="1" dirty="0">
                <a:latin typeface="+mj-lt"/>
                <a:cs typeface="Arial"/>
              </a:rPr>
              <a:t>Faculty Advisor:  Lisa Murphy PA-C, MSPAS</a:t>
            </a:r>
          </a:p>
          <a:p>
            <a:pPr algn="ctr">
              <a:lnSpc>
                <a:spcPct val="80000"/>
              </a:lnSpc>
            </a:pPr>
            <a:endParaRPr lang="en-US" sz="2400" b="1" dirty="0">
              <a:latin typeface="+mj-lt"/>
              <a:cs typeface="Arial"/>
            </a:endParaRPr>
          </a:p>
          <a:p>
            <a:pPr algn="ctr">
              <a:lnSpc>
                <a:spcPct val="80000"/>
              </a:lnSpc>
            </a:pPr>
            <a:r>
              <a:rPr lang="en-US" sz="7200" b="1" dirty="0">
                <a:latin typeface="+mj-lt"/>
                <a:cs typeface="Arial"/>
              </a:rPr>
              <a:t>Department of Medical Science</a:t>
            </a:r>
          </a:p>
          <a:p>
            <a:endParaRPr lang="en-US" sz="6600" b="1" dirty="0">
              <a:latin typeface="+mj-lt"/>
              <a:cs typeface="Arial"/>
            </a:endParaRPr>
          </a:p>
        </p:txBody>
      </p:sp>
      <p:grpSp>
        <p:nvGrpSpPr>
          <p:cNvPr id="2" name="Group 1"/>
          <p:cNvGrpSpPr/>
          <p:nvPr/>
        </p:nvGrpSpPr>
        <p:grpSpPr>
          <a:xfrm>
            <a:off x="1123800" y="17543165"/>
            <a:ext cx="16916400" cy="8522652"/>
            <a:chOff x="1143000" y="17373599"/>
            <a:chExt cx="16916400" cy="7596580"/>
          </a:xfrm>
        </p:grpSpPr>
        <p:sp>
          <p:nvSpPr>
            <p:cNvPr id="37" name="TextBox 36"/>
            <p:cNvSpPr txBox="1"/>
            <p:nvPr/>
          </p:nvSpPr>
          <p:spPr>
            <a:xfrm>
              <a:off x="1143000" y="18440398"/>
              <a:ext cx="16916400" cy="6529781"/>
            </a:xfrm>
            <a:prstGeom prst="rect">
              <a:avLst/>
            </a:prstGeom>
          </p:spPr>
          <p:style>
            <a:lnRef idx="1">
              <a:schemeClr val="accent1"/>
            </a:lnRef>
            <a:fillRef idx="2">
              <a:schemeClr val="accent1"/>
            </a:fillRef>
            <a:effectRef idx="1">
              <a:schemeClr val="accent1"/>
            </a:effectRef>
            <a:fontRef idx="minor">
              <a:schemeClr val="dk1"/>
            </a:fontRef>
          </p:style>
          <p:txBody>
            <a:bodyPr wrap="square" rtlCol="0" anchor="ctr">
              <a:noAutofit/>
            </a:bodyPr>
            <a:lstStyle/>
            <a:p>
              <a:endParaRPr lang="en-US" sz="1500" dirty="0">
                <a:solidFill>
                  <a:sysClr val="windowText" lastClr="000000"/>
                </a:solidFill>
              </a:endParaRPr>
            </a:p>
          </p:txBody>
        </p:sp>
        <p:sp>
          <p:nvSpPr>
            <p:cNvPr id="36" name="TextBox 35"/>
            <p:cNvSpPr txBox="1"/>
            <p:nvPr/>
          </p:nvSpPr>
          <p:spPr>
            <a:xfrm>
              <a:off x="1143000" y="17373599"/>
              <a:ext cx="16916400" cy="1200329"/>
            </a:xfrm>
            <a:prstGeom prst="rect">
              <a:avLst/>
            </a:prstGeom>
            <a:solidFill>
              <a:schemeClr val="accent1">
                <a:lumMod val="60000"/>
                <a:lumOff val="40000"/>
              </a:schemeClr>
            </a:solidFill>
          </p:spPr>
          <p:style>
            <a:lnRef idx="1">
              <a:schemeClr val="accent1"/>
            </a:lnRef>
            <a:fillRef idx="2">
              <a:schemeClr val="accent1"/>
            </a:fillRef>
            <a:effectRef idx="1">
              <a:schemeClr val="accent1"/>
            </a:effectRef>
            <a:fontRef idx="minor">
              <a:schemeClr val="dk1"/>
            </a:fontRef>
          </p:style>
          <p:txBody>
            <a:bodyPr wrap="square" rtlCol="0" anchor="ctr">
              <a:spAutoFit/>
            </a:bodyPr>
            <a:lstStyle/>
            <a:p>
              <a:pPr algn="ctr"/>
              <a:r>
                <a:rPr lang="en-US" sz="7200" b="1" dirty="0">
                  <a:latin typeface="+mj-lt"/>
                  <a:cs typeface="Arial"/>
                </a:rPr>
                <a:t>Introduction</a:t>
              </a:r>
            </a:p>
          </p:txBody>
        </p:sp>
      </p:grpSp>
      <p:sp>
        <p:nvSpPr>
          <p:cNvPr id="41" name="TextBox 40"/>
          <p:cNvSpPr txBox="1"/>
          <p:nvPr/>
        </p:nvSpPr>
        <p:spPr>
          <a:xfrm>
            <a:off x="1084444" y="26785407"/>
            <a:ext cx="16916400" cy="1200329"/>
          </a:xfrm>
          <a:prstGeom prst="rect">
            <a:avLst/>
          </a:prstGeom>
          <a:solidFill>
            <a:schemeClr val="accent1">
              <a:lumMod val="60000"/>
              <a:lumOff val="40000"/>
            </a:schemeClr>
          </a:solidFill>
        </p:spPr>
        <p:style>
          <a:lnRef idx="1">
            <a:schemeClr val="accent1"/>
          </a:lnRef>
          <a:fillRef idx="2">
            <a:schemeClr val="accent1"/>
          </a:fillRef>
          <a:effectRef idx="1">
            <a:schemeClr val="accent1"/>
          </a:effectRef>
          <a:fontRef idx="minor">
            <a:schemeClr val="dk1"/>
          </a:fontRef>
        </p:style>
        <p:txBody>
          <a:bodyPr wrap="square" rtlCol="0" anchor="ctr">
            <a:spAutoFit/>
          </a:bodyPr>
          <a:lstStyle/>
          <a:p>
            <a:pPr algn="ctr"/>
            <a:r>
              <a:rPr lang="en-US" sz="7200" b="1" dirty="0">
                <a:latin typeface="+mj-lt"/>
                <a:cs typeface="Arial"/>
              </a:rPr>
              <a:t>Signs and Symptoms </a:t>
            </a:r>
          </a:p>
        </p:txBody>
      </p:sp>
      <p:sp>
        <p:nvSpPr>
          <p:cNvPr id="42" name="Rectangle 41"/>
          <p:cNvSpPr/>
          <p:nvPr/>
        </p:nvSpPr>
        <p:spPr>
          <a:xfrm>
            <a:off x="1092269" y="28041600"/>
            <a:ext cx="16916400" cy="8503145"/>
          </a:xfrm>
          <a:prstGeom prst="rect">
            <a:avLst/>
          </a:prstGeom>
        </p:spPr>
        <p:style>
          <a:lnRef idx="1">
            <a:schemeClr val="accent1"/>
          </a:lnRef>
          <a:fillRef idx="2">
            <a:schemeClr val="accent1"/>
          </a:fillRef>
          <a:effectRef idx="1">
            <a:schemeClr val="accent1"/>
          </a:effectRef>
          <a:fontRef idx="minor">
            <a:schemeClr val="dk1"/>
          </a:fontRef>
        </p:style>
        <p:txBody>
          <a:bodyPr wrap="square">
            <a:noAutofit/>
          </a:bodyPr>
          <a:lstStyle/>
          <a:p>
            <a:pPr marR="0" lvl="0">
              <a:lnSpc>
                <a:spcPct val="115000"/>
              </a:lnSpc>
              <a:spcBef>
                <a:spcPts val="0"/>
              </a:spcBef>
              <a:spcAft>
                <a:spcPts val="0"/>
              </a:spcAft>
            </a:pPr>
            <a:endParaRPr lang="en-US" sz="1400" dirty="0">
              <a:latin typeface="+mj-lt"/>
              <a:ea typeface="Calibri"/>
              <a:cs typeface="Arial" panose="020B0604020202020204" pitchFamily="34" charset="0"/>
            </a:endParaRPr>
          </a:p>
          <a:p>
            <a:pPr marR="0" lvl="0">
              <a:spcBef>
                <a:spcPts val="0"/>
              </a:spcBef>
              <a:spcAft>
                <a:spcPts val="0"/>
              </a:spcAft>
            </a:pPr>
            <a:r>
              <a:rPr lang="en-US" sz="4400" dirty="0"/>
              <a:t>Common presenting symptoms of multiple myeloma include:</a:t>
            </a:r>
          </a:p>
          <a:p>
            <a:pPr marL="571500" marR="0" lvl="0" indent="-571500">
              <a:spcBef>
                <a:spcPts val="0"/>
              </a:spcBef>
              <a:spcAft>
                <a:spcPts val="0"/>
              </a:spcAft>
              <a:buFont typeface="Arial" panose="020B0604020202020204" pitchFamily="34" charset="0"/>
              <a:buChar char="•"/>
            </a:pPr>
            <a:r>
              <a:rPr lang="en-US" sz="4400" dirty="0"/>
              <a:t>Bone pain commonly presenting as MSK complaints of the hips, back or ribs</a:t>
            </a:r>
          </a:p>
          <a:p>
            <a:pPr marL="571500" marR="0" lvl="0" indent="-571500">
              <a:spcBef>
                <a:spcPts val="0"/>
              </a:spcBef>
              <a:spcAft>
                <a:spcPts val="0"/>
              </a:spcAft>
              <a:buFont typeface="Arial" panose="020B0604020202020204" pitchFamily="34" charset="0"/>
              <a:buChar char="•"/>
            </a:pPr>
            <a:r>
              <a:rPr lang="en-US" sz="4400" dirty="0"/>
              <a:t>Recurrent infections </a:t>
            </a:r>
          </a:p>
          <a:p>
            <a:pPr marL="571500" marR="0" lvl="0" indent="-571500">
              <a:spcBef>
                <a:spcPts val="0"/>
              </a:spcBef>
              <a:spcAft>
                <a:spcPts val="0"/>
              </a:spcAft>
              <a:buFont typeface="Arial" panose="020B0604020202020204" pitchFamily="34" charset="0"/>
              <a:buChar char="•"/>
            </a:pPr>
            <a:r>
              <a:rPr lang="en-US" sz="4400" dirty="0"/>
              <a:t>Fatigue </a:t>
            </a:r>
          </a:p>
          <a:p>
            <a:pPr marL="571500" marR="0" lvl="0" indent="-571500">
              <a:spcBef>
                <a:spcPts val="0"/>
              </a:spcBef>
              <a:spcAft>
                <a:spcPts val="0"/>
              </a:spcAft>
              <a:buFont typeface="Arial" panose="020B0604020202020204" pitchFamily="34" charset="0"/>
              <a:buChar char="•"/>
            </a:pPr>
            <a:r>
              <a:rPr lang="en-US" sz="4400" dirty="0"/>
              <a:t>Shortness of breath </a:t>
            </a:r>
          </a:p>
          <a:p>
            <a:pPr marL="571500" marR="0" lvl="0" indent="-571500">
              <a:spcBef>
                <a:spcPts val="0"/>
              </a:spcBef>
              <a:spcAft>
                <a:spcPts val="0"/>
              </a:spcAft>
              <a:buFont typeface="Arial" panose="020B0604020202020204" pitchFamily="34" charset="0"/>
              <a:buChar char="•"/>
            </a:pPr>
            <a:r>
              <a:rPr lang="en-US" sz="4400" dirty="0"/>
              <a:t>Nausea, vomiting or weight loss</a:t>
            </a:r>
          </a:p>
          <a:p>
            <a:pPr marL="571500" marR="0" lvl="0" indent="-571500">
              <a:spcBef>
                <a:spcPts val="0"/>
              </a:spcBef>
              <a:spcAft>
                <a:spcPts val="0"/>
              </a:spcAft>
              <a:buFont typeface="Arial" panose="020B0604020202020204" pitchFamily="34" charset="0"/>
              <a:buChar char="•"/>
            </a:pPr>
            <a:endParaRPr lang="en-US" sz="4400" dirty="0"/>
          </a:p>
          <a:p>
            <a:pPr marR="0" lvl="0">
              <a:spcBef>
                <a:spcPts val="0"/>
              </a:spcBef>
              <a:spcAft>
                <a:spcPts val="0"/>
              </a:spcAft>
            </a:pPr>
            <a:r>
              <a:rPr lang="en-US" sz="4400" dirty="0"/>
              <a:t>Similarly, patients may present with a history of </a:t>
            </a:r>
          </a:p>
          <a:p>
            <a:pPr marL="571500" marR="0" lvl="0" indent="-571500">
              <a:spcBef>
                <a:spcPts val="0"/>
              </a:spcBef>
              <a:spcAft>
                <a:spcPts val="0"/>
              </a:spcAft>
              <a:buFont typeface="Arial" panose="020B0604020202020204" pitchFamily="34" charset="0"/>
              <a:buChar char="•"/>
            </a:pPr>
            <a:r>
              <a:rPr lang="en-US" sz="4400" dirty="0"/>
              <a:t>Pathologic fractures</a:t>
            </a:r>
          </a:p>
          <a:p>
            <a:pPr marL="571500" marR="0" lvl="0" indent="-571500">
              <a:spcBef>
                <a:spcPts val="0"/>
              </a:spcBef>
              <a:spcAft>
                <a:spcPts val="0"/>
              </a:spcAft>
              <a:buFont typeface="Arial" panose="020B0604020202020204" pitchFamily="34" charset="0"/>
              <a:buChar char="•"/>
            </a:pPr>
            <a:r>
              <a:rPr lang="en-US" sz="4400" dirty="0"/>
              <a:t>Peripheral neuropathy </a:t>
            </a:r>
          </a:p>
          <a:p>
            <a:pPr marL="571500" marR="0" lvl="0" indent="-571500">
              <a:spcBef>
                <a:spcPts val="0"/>
              </a:spcBef>
              <a:spcAft>
                <a:spcPts val="0"/>
              </a:spcAft>
              <a:buFont typeface="Arial" panose="020B0604020202020204" pitchFamily="34" charset="0"/>
              <a:buChar char="•"/>
            </a:pPr>
            <a:r>
              <a:rPr lang="en-US" sz="4400" dirty="0"/>
              <a:t>Thrombotic events without obvious cause </a:t>
            </a:r>
          </a:p>
          <a:p>
            <a:pPr marL="571500" marR="0" lvl="0" indent="-571500">
              <a:spcBef>
                <a:spcPts val="0"/>
              </a:spcBef>
              <a:spcAft>
                <a:spcPts val="0"/>
              </a:spcAft>
              <a:buFont typeface="Arial" panose="020B0604020202020204" pitchFamily="34" charset="0"/>
              <a:buChar char="•"/>
            </a:pPr>
            <a:endParaRPr lang="en-US" sz="4400" dirty="0"/>
          </a:p>
          <a:p>
            <a:pPr marL="342900" marR="0" lvl="0" indent="-342900">
              <a:spcBef>
                <a:spcPts val="0"/>
              </a:spcBef>
              <a:spcAft>
                <a:spcPts val="0"/>
              </a:spcAft>
              <a:buFont typeface="Symbol"/>
              <a:buChar char=""/>
            </a:pPr>
            <a:endParaRPr lang="en-US" sz="1050" dirty="0">
              <a:latin typeface="+mj-lt"/>
              <a:ea typeface="Calibri"/>
              <a:cs typeface="Arial" panose="020B0604020202020204" pitchFamily="34" charset="0"/>
            </a:endParaRPr>
          </a:p>
        </p:txBody>
      </p:sp>
      <p:sp>
        <p:nvSpPr>
          <p:cNvPr id="49" name="TextBox 48"/>
          <p:cNvSpPr txBox="1"/>
          <p:nvPr/>
        </p:nvSpPr>
        <p:spPr>
          <a:xfrm>
            <a:off x="33147000" y="9448803"/>
            <a:ext cx="16916400" cy="18589704"/>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lvl="0"/>
            <a:endParaRPr lang="en-US" sz="1400" dirty="0"/>
          </a:p>
          <a:p>
            <a:pPr marR="0" lvl="0">
              <a:spcBef>
                <a:spcPts val="0"/>
              </a:spcBef>
              <a:spcAft>
                <a:spcPts val="0"/>
              </a:spcAft>
            </a:pPr>
            <a:r>
              <a:rPr lang="en-US" altLang="en-US" sz="4400" dirty="0"/>
              <a:t>The insidious presentation of MM often results in a delay in diagnosis. Approximately one half of MM patients do not receive a diagnosis until 3+ months after initial presentation to primary care. Additionally, much of the diagnostic criteria requires evidence of end organ damage. A few signs and tools can clue providers into considering MM in their differential early.</a:t>
            </a:r>
            <a:endParaRPr lang="en-US" altLang="en-US" sz="4400" b="1" u="sng" dirty="0"/>
          </a:p>
          <a:p>
            <a:pPr marR="0" lvl="0">
              <a:spcBef>
                <a:spcPts val="0"/>
              </a:spcBef>
              <a:spcAft>
                <a:spcPts val="0"/>
              </a:spcAft>
            </a:pPr>
            <a:r>
              <a:rPr lang="en-US" altLang="en-US" sz="4400" b="1" u="sng" dirty="0"/>
              <a:t>Anemia</a:t>
            </a:r>
          </a:p>
          <a:p>
            <a:pPr marL="571500" marR="0" lvl="0" indent="-571500">
              <a:spcBef>
                <a:spcPts val="0"/>
              </a:spcBef>
              <a:spcAft>
                <a:spcPts val="0"/>
              </a:spcAft>
              <a:buFont typeface="Arial" panose="020B0604020202020204" pitchFamily="34" charset="0"/>
              <a:buChar char="•"/>
            </a:pPr>
            <a:r>
              <a:rPr lang="en-US" altLang="en-US" sz="4400" dirty="0"/>
              <a:t>Anemia is found on presentation in over 70% of patients</a:t>
            </a:r>
          </a:p>
          <a:p>
            <a:pPr marL="571500" marR="0" lvl="0" indent="-571500">
              <a:spcBef>
                <a:spcPts val="0"/>
              </a:spcBef>
              <a:spcAft>
                <a:spcPts val="0"/>
              </a:spcAft>
              <a:buFont typeface="Arial" panose="020B0604020202020204" pitchFamily="34" charset="0"/>
              <a:buChar char="•"/>
            </a:pPr>
            <a:r>
              <a:rPr lang="en-US" altLang="en-US" sz="4400" dirty="0"/>
              <a:t>Anemia has been shown to be present up to 2 years prior to multiple myeloma diagnosis</a:t>
            </a:r>
          </a:p>
          <a:p>
            <a:pPr marL="571500" marR="0" lvl="0" indent="-571500">
              <a:spcBef>
                <a:spcPts val="0"/>
              </a:spcBef>
              <a:spcAft>
                <a:spcPts val="0"/>
              </a:spcAft>
              <a:buFont typeface="Arial" panose="020B0604020202020204" pitchFamily="34" charset="0"/>
              <a:buChar char="•"/>
            </a:pPr>
            <a:r>
              <a:rPr lang="en-US" altLang="en-US" sz="4400" dirty="0"/>
              <a:t>Unexplained anemia, especially in the setting of vague complaints consistent with MM should be further worked up to determine etiology</a:t>
            </a:r>
            <a:endParaRPr lang="en-US" altLang="en-US" sz="4400" b="1" u="sng" dirty="0"/>
          </a:p>
          <a:p>
            <a:pPr marR="0" lvl="0">
              <a:spcBef>
                <a:spcPts val="0"/>
              </a:spcBef>
              <a:spcAft>
                <a:spcPts val="0"/>
              </a:spcAft>
            </a:pPr>
            <a:r>
              <a:rPr lang="en-US" altLang="en-US" sz="4400" b="1" u="sng" dirty="0"/>
              <a:t>Inflammatory Markers</a:t>
            </a:r>
          </a:p>
          <a:p>
            <a:pPr marL="571500" marR="0" lvl="0" indent="-571500">
              <a:spcBef>
                <a:spcPts val="0"/>
              </a:spcBef>
              <a:spcAft>
                <a:spcPts val="0"/>
              </a:spcAft>
              <a:buFont typeface="Arial" panose="020B0604020202020204" pitchFamily="34" charset="0"/>
              <a:buChar char="•"/>
            </a:pPr>
            <a:r>
              <a:rPr lang="en-US" altLang="en-US" sz="4400" dirty="0"/>
              <a:t>ESR and plasma viscosity levels were shown to increase approximately 2 years prior to diagnosis</a:t>
            </a:r>
          </a:p>
          <a:p>
            <a:pPr marL="571500" marR="0" lvl="0" indent="-571500">
              <a:spcBef>
                <a:spcPts val="0"/>
              </a:spcBef>
              <a:spcAft>
                <a:spcPts val="0"/>
              </a:spcAft>
              <a:buFont typeface="Arial" panose="020B0604020202020204" pitchFamily="34" charset="0"/>
              <a:buChar char="•"/>
            </a:pPr>
            <a:r>
              <a:rPr lang="en-US" altLang="en-US" sz="4400" dirty="0"/>
              <a:t>The use of inflammatory markers can be combined with the presence of anemia or vague symptoms to support further workup</a:t>
            </a:r>
            <a:endParaRPr lang="en-US" altLang="en-US" sz="4400" b="1" u="sng" dirty="0"/>
          </a:p>
          <a:p>
            <a:pPr marR="0" lvl="0">
              <a:spcBef>
                <a:spcPts val="0"/>
              </a:spcBef>
              <a:spcAft>
                <a:spcPts val="0"/>
              </a:spcAft>
            </a:pPr>
            <a:r>
              <a:rPr lang="en-US" altLang="en-US" sz="4400" b="1" u="sng" dirty="0"/>
              <a:t>Clinical Prediction Models </a:t>
            </a:r>
          </a:p>
          <a:p>
            <a:pPr marL="571500" marR="0" lvl="0" indent="-571500">
              <a:spcBef>
                <a:spcPts val="0"/>
              </a:spcBef>
              <a:spcAft>
                <a:spcPts val="0"/>
              </a:spcAft>
              <a:buFont typeface="Arial" panose="020B0604020202020204" pitchFamily="34" charset="0"/>
              <a:buChar char="•"/>
            </a:pPr>
            <a:r>
              <a:rPr lang="en-US" sz="4400" dirty="0"/>
              <a:t>Electronic predictive models have proven to be effective in reducing delays in diagnosis and treatment of other cancers</a:t>
            </a:r>
          </a:p>
          <a:p>
            <a:pPr marL="571500" marR="0" lvl="0" indent="-571500">
              <a:spcBef>
                <a:spcPts val="0"/>
              </a:spcBef>
              <a:spcAft>
                <a:spcPts val="0"/>
              </a:spcAft>
              <a:buFont typeface="Arial" panose="020B0604020202020204" pitchFamily="34" charset="0"/>
              <a:buChar char="•"/>
            </a:pPr>
            <a:r>
              <a:rPr lang="en-US" sz="4400" dirty="0"/>
              <a:t>Researchers in the United Kingdom have built models to estimate overall risk for individual patients </a:t>
            </a:r>
          </a:p>
          <a:p>
            <a:pPr marL="3131820" lvl="1" indent="-571500">
              <a:buFont typeface="Arial" panose="020B0604020202020204" pitchFamily="34" charset="0"/>
              <a:buChar char="•"/>
            </a:pPr>
            <a:r>
              <a:rPr lang="en-US" sz="4400" dirty="0"/>
              <a:t>Models take into account patient demographics, presenting symptoms and common lab values</a:t>
            </a:r>
          </a:p>
          <a:p>
            <a:pPr marL="3131820" lvl="1" indent="-571500">
              <a:buFont typeface="Arial" panose="020B0604020202020204" pitchFamily="34" charset="0"/>
              <a:buChar char="•"/>
            </a:pPr>
            <a:r>
              <a:rPr lang="en-US" sz="4400" dirty="0"/>
              <a:t>Results have shown approximately 90% specificity and sensitivity of 62-72% with these models</a:t>
            </a:r>
          </a:p>
        </p:txBody>
      </p:sp>
      <p:sp>
        <p:nvSpPr>
          <p:cNvPr id="58" name="TextBox 57"/>
          <p:cNvSpPr txBox="1"/>
          <p:nvPr/>
        </p:nvSpPr>
        <p:spPr>
          <a:xfrm>
            <a:off x="33147000" y="8305800"/>
            <a:ext cx="16916400" cy="1200329"/>
          </a:xfrm>
          <a:prstGeom prst="rect">
            <a:avLst/>
          </a:prstGeom>
          <a:solidFill>
            <a:srgbClr val="95B3D7"/>
          </a:solidFill>
        </p:spPr>
        <p:style>
          <a:lnRef idx="1">
            <a:schemeClr val="accent1"/>
          </a:lnRef>
          <a:fillRef idx="2">
            <a:schemeClr val="accent1"/>
          </a:fillRef>
          <a:effectRef idx="1">
            <a:schemeClr val="accent1"/>
          </a:effectRef>
          <a:fontRef idx="minor">
            <a:schemeClr val="dk1"/>
          </a:fontRef>
        </p:style>
        <p:txBody>
          <a:bodyPr wrap="square" rtlCol="0" anchor="ctr">
            <a:spAutoFit/>
          </a:bodyPr>
          <a:lstStyle/>
          <a:p>
            <a:pPr algn="ctr"/>
            <a:r>
              <a:rPr lang="en-US" sz="7200" b="1" dirty="0">
                <a:latin typeface="+mj-lt"/>
                <a:cs typeface="Arial"/>
              </a:rPr>
              <a:t>Discussion </a:t>
            </a:r>
          </a:p>
        </p:txBody>
      </p:sp>
      <p:sp>
        <p:nvSpPr>
          <p:cNvPr id="55" name="Rectangle 54"/>
          <p:cNvSpPr/>
          <p:nvPr/>
        </p:nvSpPr>
        <p:spPr>
          <a:xfrm>
            <a:off x="33299400" y="23545800"/>
            <a:ext cx="16840200" cy="646331"/>
          </a:xfrm>
          <a:prstGeom prst="rect">
            <a:avLst/>
          </a:prstGeom>
        </p:spPr>
        <p:txBody>
          <a:bodyPr wrap="square">
            <a:spAutoFit/>
          </a:bodyPr>
          <a:lstStyle/>
          <a:p>
            <a:pPr lvl="0"/>
            <a:r>
              <a:rPr lang="en-US" sz="3600" dirty="0">
                <a:solidFill>
                  <a:srgbClr val="000000"/>
                </a:solidFill>
              </a:rPr>
              <a:t>.</a:t>
            </a:r>
          </a:p>
        </p:txBody>
      </p:sp>
      <p:pic>
        <p:nvPicPr>
          <p:cNvPr id="27" name="Picture 26" descr="au_logo_4C_castle_fnd.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0" y="1877335"/>
            <a:ext cx="10287000" cy="4005072"/>
          </a:xfrm>
          <a:prstGeom prst="rect">
            <a:avLst/>
          </a:prstGeom>
        </p:spPr>
      </p:pic>
      <p:sp>
        <p:nvSpPr>
          <p:cNvPr id="23" name="TextBox 22"/>
          <p:cNvSpPr txBox="1"/>
          <p:nvPr/>
        </p:nvSpPr>
        <p:spPr>
          <a:xfrm>
            <a:off x="18525744" y="22312598"/>
            <a:ext cx="14154912" cy="590931"/>
          </a:xfrm>
          <a:prstGeom prst="rect">
            <a:avLst/>
          </a:prstGeom>
          <a:ln/>
        </p:spPr>
        <p:style>
          <a:lnRef idx="1">
            <a:schemeClr val="dk1"/>
          </a:lnRef>
          <a:fillRef idx="2">
            <a:schemeClr val="dk1"/>
          </a:fillRef>
          <a:effectRef idx="1">
            <a:schemeClr val="dk1"/>
          </a:effectRef>
          <a:fontRef idx="minor">
            <a:schemeClr val="dk1"/>
          </a:fontRef>
        </p:style>
        <p:txBody>
          <a:bodyPr wrap="square" rtlCol="0">
            <a:spAutoFit/>
          </a:bodyPr>
          <a:lstStyle/>
          <a:p>
            <a:pPr>
              <a:lnSpc>
                <a:spcPct val="90000"/>
              </a:lnSpc>
            </a:pPr>
            <a:r>
              <a:rPr lang="en-US" sz="3600" dirty="0"/>
              <a:t>Table 1. Example Table  </a:t>
            </a:r>
          </a:p>
        </p:txBody>
      </p:sp>
      <p:sp>
        <p:nvSpPr>
          <p:cNvPr id="45" name="TextBox 44"/>
          <p:cNvSpPr txBox="1"/>
          <p:nvPr/>
        </p:nvSpPr>
        <p:spPr>
          <a:xfrm>
            <a:off x="18516600" y="8305800"/>
            <a:ext cx="14173200" cy="1200329"/>
          </a:xfrm>
          <a:prstGeom prst="rect">
            <a:avLst/>
          </a:prstGeom>
          <a:solidFill>
            <a:schemeClr val="accent1">
              <a:lumMod val="60000"/>
              <a:lumOff val="40000"/>
            </a:schemeClr>
          </a:solidFill>
        </p:spPr>
        <p:style>
          <a:lnRef idx="1">
            <a:schemeClr val="accent1"/>
          </a:lnRef>
          <a:fillRef idx="2">
            <a:schemeClr val="accent1"/>
          </a:fillRef>
          <a:effectRef idx="1">
            <a:schemeClr val="accent1"/>
          </a:effectRef>
          <a:fontRef idx="minor">
            <a:schemeClr val="dk1"/>
          </a:fontRef>
        </p:style>
        <p:txBody>
          <a:bodyPr wrap="square" rtlCol="0" anchor="ctr">
            <a:spAutoFit/>
          </a:bodyPr>
          <a:lstStyle/>
          <a:p>
            <a:pPr algn="ctr"/>
            <a:r>
              <a:rPr lang="en-US" sz="7200" b="1" dirty="0">
                <a:latin typeface="+mj-lt"/>
                <a:cs typeface="Arial"/>
              </a:rPr>
              <a:t>Diagnostics</a:t>
            </a:r>
          </a:p>
        </p:txBody>
      </p:sp>
      <p:sp>
        <p:nvSpPr>
          <p:cNvPr id="19" name="TextBox 18"/>
          <p:cNvSpPr txBox="1"/>
          <p:nvPr/>
        </p:nvSpPr>
        <p:spPr>
          <a:xfrm>
            <a:off x="6002199" y="702742"/>
            <a:ext cx="39202002" cy="3046988"/>
          </a:xfrm>
          <a:prstGeom prst="rect">
            <a:avLst/>
          </a:prstGeom>
          <a:noFill/>
        </p:spPr>
        <p:txBody>
          <a:bodyPr wrap="square" rtlCol="0">
            <a:spAutoFit/>
          </a:bodyPr>
          <a:lstStyle/>
          <a:p>
            <a:pPr algn="ctr"/>
            <a:r>
              <a:rPr lang="en-US" sz="9600" b="1" dirty="0">
                <a:latin typeface="Arial" panose="020B0604020202020204" pitchFamily="34" charset="0"/>
                <a:cs typeface="Arial" panose="020B0604020202020204" pitchFamily="34" charset="0"/>
              </a:rPr>
              <a:t>Detecting Multiple Myeloma in the Primary </a:t>
            </a:r>
          </a:p>
          <a:p>
            <a:pPr algn="ctr"/>
            <a:r>
              <a:rPr lang="en-US" sz="9600" b="1" dirty="0">
                <a:latin typeface="Arial" panose="020B0604020202020204" pitchFamily="34" charset="0"/>
                <a:cs typeface="Arial" panose="020B0604020202020204" pitchFamily="34" charset="0"/>
              </a:rPr>
              <a:t>Care Setting</a:t>
            </a:r>
            <a:endParaRPr lang="en-US" sz="10500" b="1" dirty="0">
              <a:latin typeface="Arial" panose="020B0604020202020204" pitchFamily="34" charset="0"/>
              <a:cs typeface="Arial" panose="020B0604020202020204" pitchFamily="34" charset="0"/>
            </a:endParaRPr>
          </a:p>
        </p:txBody>
      </p:sp>
      <p:grpSp>
        <p:nvGrpSpPr>
          <p:cNvPr id="4" name="Group 3"/>
          <p:cNvGrpSpPr/>
          <p:nvPr/>
        </p:nvGrpSpPr>
        <p:grpSpPr>
          <a:xfrm>
            <a:off x="33165144" y="28386003"/>
            <a:ext cx="16925532" cy="6132597"/>
            <a:chOff x="33137868" y="26112192"/>
            <a:chExt cx="16925532" cy="6366392"/>
          </a:xfrm>
        </p:grpSpPr>
        <p:sp>
          <p:nvSpPr>
            <p:cNvPr id="38" name="TextBox 37"/>
            <p:cNvSpPr txBox="1"/>
            <p:nvPr/>
          </p:nvSpPr>
          <p:spPr>
            <a:xfrm>
              <a:off x="33147000" y="27200216"/>
              <a:ext cx="16916400" cy="5278368"/>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endParaRPr lang="en-US" sz="1400" dirty="0"/>
            </a:p>
            <a:p>
              <a:r>
                <a:rPr lang="en-US" sz="4400" dirty="0"/>
                <a:t>MM can be a very difficult cancer to diagnose in early stages. It is important to maintain a heightened index of suspicion as the presenting signs are common complaints in the primary care setting. The use of regular screening blood tests can show signs that can point providers in the direction of MM. Additionally, clinical prediction models are promising and should be further investigated in the application of detecting overall risk of MM.</a:t>
              </a:r>
            </a:p>
            <a:p>
              <a:pPr marL="571500" indent="-571500">
                <a:buFont typeface="Arial"/>
                <a:buChar char="•"/>
              </a:pPr>
              <a:endParaRPr lang="en-US" sz="1500" dirty="0"/>
            </a:p>
          </p:txBody>
        </p:sp>
        <p:sp>
          <p:nvSpPr>
            <p:cNvPr id="39" name="TextBox 38"/>
            <p:cNvSpPr txBox="1"/>
            <p:nvPr/>
          </p:nvSpPr>
          <p:spPr>
            <a:xfrm>
              <a:off x="33137868" y="26112192"/>
              <a:ext cx="16916400" cy="1091208"/>
            </a:xfrm>
            <a:prstGeom prst="rect">
              <a:avLst/>
            </a:prstGeom>
            <a:solidFill>
              <a:srgbClr val="95B3D7"/>
            </a:solidFill>
          </p:spPr>
          <p:style>
            <a:lnRef idx="1">
              <a:schemeClr val="accent1"/>
            </a:lnRef>
            <a:fillRef idx="2">
              <a:schemeClr val="accent1"/>
            </a:fillRef>
            <a:effectRef idx="1">
              <a:schemeClr val="accent1"/>
            </a:effectRef>
            <a:fontRef idx="minor">
              <a:schemeClr val="dk1"/>
            </a:fontRef>
          </p:style>
          <p:txBody>
            <a:bodyPr wrap="square" rtlCol="0" anchor="ctr">
              <a:spAutoFit/>
            </a:bodyPr>
            <a:lstStyle/>
            <a:p>
              <a:pPr algn="ctr"/>
              <a:r>
                <a:rPr lang="en-US" sz="7200" b="1" dirty="0">
                  <a:latin typeface="+mj-lt"/>
                  <a:cs typeface="Arial"/>
                </a:rPr>
                <a:t>Conclusion</a:t>
              </a:r>
            </a:p>
          </p:txBody>
        </p:sp>
      </p:grpSp>
      <p:sp>
        <p:nvSpPr>
          <p:cNvPr id="52" name="Rectangle 51"/>
          <p:cNvSpPr/>
          <p:nvPr/>
        </p:nvSpPr>
        <p:spPr>
          <a:xfrm>
            <a:off x="18545797" y="9580995"/>
            <a:ext cx="14134859" cy="15665827"/>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r>
              <a:rPr lang="en-US" sz="4400" dirty="0">
                <a:solidFill>
                  <a:schemeClr val="tx1"/>
                </a:solidFill>
              </a:rPr>
              <a:t>Annual screening bloodwork may often be the first sign of multiple myeloma. Screening lab work should include a CBC and a CMP. Clinicians should focus on markers such as anemia, impaired renal function, hypercalcemia, elevated total protein, or hypoalbuminemia, as these are common abnormalities seen in MM patients.</a:t>
            </a:r>
          </a:p>
          <a:p>
            <a:endParaRPr lang="en-US" sz="4400" dirty="0">
              <a:solidFill>
                <a:schemeClr val="tx1"/>
              </a:solidFill>
            </a:endParaRPr>
          </a:p>
          <a:p>
            <a:r>
              <a:rPr lang="en-US" sz="4400" dirty="0">
                <a:solidFill>
                  <a:schemeClr val="tx1"/>
                </a:solidFill>
              </a:rPr>
              <a:t>There are many tests involved in the diagnosis and staging of multiple myeloma. Classically myeloma diagnoses required  evidence of end organ damage, which is summarized by the CRAB criteria (Table 1).</a:t>
            </a:r>
          </a:p>
          <a:p>
            <a:endParaRPr lang="en-US" sz="4400" dirty="0">
              <a:solidFill>
                <a:schemeClr val="tx1"/>
              </a:solidFill>
            </a:endParaRPr>
          </a:p>
          <a:p>
            <a:r>
              <a:rPr lang="en-US" sz="4400" dirty="0">
                <a:solidFill>
                  <a:schemeClr val="tx1"/>
                </a:solidFill>
              </a:rPr>
              <a:t>Additionally, formal diagnosis of multiple myeloma requires evidence of clonal cell abnormalities in the bone or bone marrow, as well as myeloma defining event (Table 2). </a:t>
            </a:r>
          </a:p>
          <a:p>
            <a:br>
              <a:rPr lang="en-US" sz="4400" dirty="0">
                <a:solidFill>
                  <a:schemeClr val="tx1"/>
                </a:solidFill>
              </a:rPr>
            </a:br>
            <a:r>
              <a:rPr lang="en-US" sz="4400" dirty="0">
                <a:solidFill>
                  <a:schemeClr val="tx1"/>
                </a:solidFill>
              </a:rPr>
              <a:t>Once MM has become the most likely diagnosis, serum lactate dehydrogenase and </a:t>
            </a:r>
            <a:r>
              <a:rPr lang="en-US" sz="4400" dirty="0">
                <a:sym typeface="Symbol" pitchFamily="2" charset="2"/>
              </a:rPr>
              <a:t></a:t>
            </a:r>
            <a:r>
              <a:rPr lang="en-US" sz="4400" dirty="0"/>
              <a:t>-2 </a:t>
            </a:r>
            <a:r>
              <a:rPr lang="en-US" sz="4400" dirty="0" err="1"/>
              <a:t>microglobulin</a:t>
            </a:r>
            <a:r>
              <a:rPr lang="en-US" sz="4400" dirty="0"/>
              <a:t> levels</a:t>
            </a:r>
            <a:r>
              <a:rPr lang="en-US" sz="4400" dirty="0">
                <a:solidFill>
                  <a:schemeClr val="tx1"/>
                </a:solidFill>
              </a:rPr>
              <a:t> should be obtained. Tests to elicit the presence of monoclonal proteins should also be ordered, including serum protein and urine protein  electrophoresis (SPEP, UPEP) with immunofixation. Patients should be referred for a bone marrow biopsy as well as cytogenetic studies.</a:t>
            </a:r>
          </a:p>
        </p:txBody>
      </p:sp>
      <p:sp>
        <p:nvSpPr>
          <p:cNvPr id="6" name="TextBox 5">
            <a:extLst>
              <a:ext uri="{FF2B5EF4-FFF2-40B4-BE49-F238E27FC236}">
                <a16:creationId xmlns:a16="http://schemas.microsoft.com/office/drawing/2014/main" id="{DA9476E0-A745-0672-E6A6-BB553DA08EC4}"/>
              </a:ext>
            </a:extLst>
          </p:cNvPr>
          <p:cNvSpPr txBox="1"/>
          <p:nvPr/>
        </p:nvSpPr>
        <p:spPr>
          <a:xfrm>
            <a:off x="1123800" y="19202400"/>
            <a:ext cx="16859400" cy="6863417"/>
          </a:xfrm>
          <a:prstGeom prst="rect">
            <a:avLst/>
          </a:prstGeom>
          <a:noFill/>
        </p:spPr>
        <p:txBody>
          <a:bodyPr wrap="square" rtlCol="0">
            <a:spAutoFit/>
          </a:bodyPr>
          <a:lstStyle/>
          <a:p>
            <a:r>
              <a:rPr lang="en-US" sz="4400" dirty="0"/>
              <a:t>Multiple Myeloma is a hematologic malignancy that arises from differentiated B lymphocyte white blood cells. Risk factors for multiple myeloma include, increased age, male sex, and African American race. Multiple myeloma is often preluded by precursor states including monoclonal gammopathy of unknown significance (MGUS) and smoldering multiple myeloma (SMM). The progression of myeloma from precursor states is influenced by secondary cytogenetic abnormalities Once MM develops, myeloma cells will clonally expand and produce non-functional monoclonal proteins. As these monoclonal proteins build up, damage is done to the hematological, skeletal renal systems.</a:t>
            </a:r>
          </a:p>
        </p:txBody>
      </p:sp>
      <p:graphicFrame>
        <p:nvGraphicFramePr>
          <p:cNvPr id="7" name="Table 7">
            <a:extLst>
              <a:ext uri="{FF2B5EF4-FFF2-40B4-BE49-F238E27FC236}">
                <a16:creationId xmlns:a16="http://schemas.microsoft.com/office/drawing/2014/main" id="{15D3398E-1446-B671-6029-662208DC3F1E}"/>
              </a:ext>
            </a:extLst>
          </p:cNvPr>
          <p:cNvGraphicFramePr>
            <a:graphicFrameLocks noGrp="1"/>
          </p:cNvGraphicFramePr>
          <p:nvPr>
            <p:extLst>
              <p:ext uri="{D42A27DB-BD31-4B8C-83A1-F6EECF244321}">
                <p14:modId xmlns:p14="http://schemas.microsoft.com/office/powerpoint/2010/main" val="1699881299"/>
              </p:ext>
            </p:extLst>
          </p:nvPr>
        </p:nvGraphicFramePr>
        <p:xfrm>
          <a:off x="18564085" y="25696288"/>
          <a:ext cx="14134859" cy="5379431"/>
        </p:xfrm>
        <a:graphic>
          <a:graphicData uri="http://schemas.openxmlformats.org/drawingml/2006/table">
            <a:tbl>
              <a:tblPr firstRow="1" bandRow="1">
                <a:tableStyleId>{5C22544A-7EE6-4342-B048-85BDC9FD1C3A}</a:tableStyleId>
              </a:tblPr>
              <a:tblGrid>
                <a:gridCol w="3686315">
                  <a:extLst>
                    <a:ext uri="{9D8B030D-6E8A-4147-A177-3AD203B41FA5}">
                      <a16:colId xmlns:a16="http://schemas.microsoft.com/office/drawing/2014/main" val="3567304854"/>
                    </a:ext>
                  </a:extLst>
                </a:gridCol>
                <a:gridCol w="4200144">
                  <a:extLst>
                    <a:ext uri="{9D8B030D-6E8A-4147-A177-3AD203B41FA5}">
                      <a16:colId xmlns:a16="http://schemas.microsoft.com/office/drawing/2014/main" val="1643405809"/>
                    </a:ext>
                  </a:extLst>
                </a:gridCol>
                <a:gridCol w="6248400">
                  <a:extLst>
                    <a:ext uri="{9D8B030D-6E8A-4147-A177-3AD203B41FA5}">
                      <a16:colId xmlns:a16="http://schemas.microsoft.com/office/drawing/2014/main" val="4101836908"/>
                    </a:ext>
                  </a:extLst>
                </a:gridCol>
              </a:tblGrid>
              <a:tr h="662887">
                <a:tc gridSpan="3">
                  <a:txBody>
                    <a:bodyPr/>
                    <a:lstStyle/>
                    <a:p>
                      <a:pPr algn="l"/>
                      <a:r>
                        <a:rPr lang="en-US" sz="4400" dirty="0"/>
                        <a:t>Table 1: CRAB Criteria</a:t>
                      </a:r>
                    </a:p>
                  </a:txBody>
                  <a:tcP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539394465"/>
                  </a:ext>
                </a:extLst>
              </a:tr>
              <a:tr h="827842">
                <a:tc>
                  <a:txBody>
                    <a:bodyPr/>
                    <a:lstStyle/>
                    <a:p>
                      <a:r>
                        <a:rPr lang="en-US" sz="4400" dirty="0"/>
                        <a:t>Hypercalcemia </a:t>
                      </a:r>
                    </a:p>
                  </a:txBody>
                  <a:tcP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r>
                        <a:rPr lang="en-US" sz="4400" dirty="0"/>
                        <a:t>Serum Ca &gt;11mg/dL</a:t>
                      </a:r>
                    </a:p>
                  </a:txBody>
                  <a:tcP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sz="4400" dirty="0"/>
                    </a:p>
                  </a:txBody>
                  <a:tcPr/>
                </a:tc>
                <a:extLst>
                  <a:ext uri="{0D108BD9-81ED-4DB2-BD59-A6C34878D82A}">
                    <a16:rowId xmlns:a16="http://schemas.microsoft.com/office/drawing/2014/main" val="290296182"/>
                  </a:ext>
                </a:extLst>
              </a:tr>
              <a:tr h="1239311">
                <a:tc>
                  <a:txBody>
                    <a:bodyPr/>
                    <a:lstStyle/>
                    <a:p>
                      <a:r>
                        <a:rPr lang="en-US" sz="4400" dirty="0"/>
                        <a:t>Renal Impairment</a:t>
                      </a:r>
                    </a:p>
                  </a:txBody>
                  <a:tcP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4400" dirty="0"/>
                        <a:t>Serum creatinine &gt;2mg/dL</a:t>
                      </a:r>
                    </a:p>
                  </a:txBody>
                  <a:tcP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4400" dirty="0"/>
                        <a:t>OR.. eGFR&lt;40 mL/min</a:t>
                      </a:r>
                    </a:p>
                  </a:txBody>
                  <a:tcP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86511722"/>
                  </a:ext>
                </a:extLst>
              </a:tr>
              <a:tr h="741124">
                <a:tc>
                  <a:txBody>
                    <a:bodyPr/>
                    <a:lstStyle/>
                    <a:p>
                      <a:r>
                        <a:rPr lang="en-US" sz="4400" dirty="0"/>
                        <a:t>Anemia</a:t>
                      </a:r>
                    </a:p>
                  </a:txBody>
                  <a:tcP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4400" dirty="0"/>
                        <a:t>Hgb &lt;10g/dL</a:t>
                      </a:r>
                    </a:p>
                  </a:txBody>
                  <a:tcP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4400" dirty="0"/>
                        <a:t>OR 2g below normal limit</a:t>
                      </a:r>
                    </a:p>
                  </a:txBody>
                  <a:tcP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40208169"/>
                  </a:ext>
                </a:extLst>
              </a:tr>
              <a:tr h="1595029">
                <a:tc>
                  <a:txBody>
                    <a:bodyPr/>
                    <a:lstStyle/>
                    <a:p>
                      <a:r>
                        <a:rPr lang="en-US" sz="4400" dirty="0"/>
                        <a:t>Bone Involvement</a:t>
                      </a:r>
                    </a:p>
                  </a:txBody>
                  <a:tcP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r>
                        <a:rPr lang="en-US" sz="4400" dirty="0"/>
                        <a:t>Evidence of lytic lesions, pathologic fractures or severe osteopenia</a:t>
                      </a:r>
                    </a:p>
                  </a:txBody>
                  <a:tcP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sz="4400" dirty="0"/>
                    </a:p>
                  </a:txBody>
                  <a:tcPr/>
                </a:tc>
                <a:extLst>
                  <a:ext uri="{0D108BD9-81ED-4DB2-BD59-A6C34878D82A}">
                    <a16:rowId xmlns:a16="http://schemas.microsoft.com/office/drawing/2014/main" val="2771533164"/>
                  </a:ext>
                </a:extLst>
              </a:tr>
            </a:tbl>
          </a:graphicData>
        </a:graphic>
      </p:graphicFrame>
      <p:graphicFrame>
        <p:nvGraphicFramePr>
          <p:cNvPr id="8" name="Table 8">
            <a:extLst>
              <a:ext uri="{FF2B5EF4-FFF2-40B4-BE49-F238E27FC236}">
                <a16:creationId xmlns:a16="http://schemas.microsoft.com/office/drawing/2014/main" id="{8503C676-BB5E-1EFD-5786-F2478BE633D9}"/>
              </a:ext>
            </a:extLst>
          </p:cNvPr>
          <p:cNvGraphicFramePr>
            <a:graphicFrameLocks noGrp="1"/>
          </p:cNvGraphicFramePr>
          <p:nvPr>
            <p:extLst>
              <p:ext uri="{D42A27DB-BD31-4B8C-83A1-F6EECF244321}">
                <p14:modId xmlns:p14="http://schemas.microsoft.com/office/powerpoint/2010/main" val="1624034078"/>
              </p:ext>
            </p:extLst>
          </p:nvPr>
        </p:nvGraphicFramePr>
        <p:xfrm>
          <a:off x="18508142" y="31262108"/>
          <a:ext cx="14144003" cy="5575355"/>
        </p:xfrm>
        <a:graphic>
          <a:graphicData uri="http://schemas.openxmlformats.org/drawingml/2006/table">
            <a:tbl>
              <a:tblPr firstRow="1" bandRow="1">
                <a:tableStyleId>{5C22544A-7EE6-4342-B048-85BDC9FD1C3A}</a:tableStyleId>
              </a:tblPr>
              <a:tblGrid>
                <a:gridCol w="14144003">
                  <a:extLst>
                    <a:ext uri="{9D8B030D-6E8A-4147-A177-3AD203B41FA5}">
                      <a16:colId xmlns:a16="http://schemas.microsoft.com/office/drawing/2014/main" val="17479980"/>
                    </a:ext>
                  </a:extLst>
                </a:gridCol>
              </a:tblGrid>
              <a:tr h="644066">
                <a:tc>
                  <a:txBody>
                    <a:bodyPr/>
                    <a:lstStyle/>
                    <a:p>
                      <a:r>
                        <a:rPr lang="en-US" sz="4400" dirty="0"/>
                        <a:t>Table 2: Myeloma Defining Events</a:t>
                      </a:r>
                    </a:p>
                  </a:txBody>
                  <a:tcPr/>
                </a:tc>
                <a:extLst>
                  <a:ext uri="{0D108BD9-81ED-4DB2-BD59-A6C34878D82A}">
                    <a16:rowId xmlns:a16="http://schemas.microsoft.com/office/drawing/2014/main" val="4023385075"/>
                  </a:ext>
                </a:extLst>
              </a:tr>
              <a:tr h="1204123">
                <a:tc>
                  <a:txBody>
                    <a:bodyPr/>
                    <a:lstStyle/>
                    <a:p>
                      <a:r>
                        <a:rPr lang="en-US" sz="4400" b="1" dirty="0"/>
                        <a:t>Clonal bone marrow plasma cells &gt;10% or plasmacytoma plus at least one of the following…</a:t>
                      </a:r>
                    </a:p>
                  </a:txBody>
                  <a:tcPr/>
                </a:tc>
                <a:extLst>
                  <a:ext uri="{0D108BD9-81ED-4DB2-BD59-A6C34878D82A}">
                    <a16:rowId xmlns:a16="http://schemas.microsoft.com/office/drawing/2014/main" val="1644455465"/>
                  </a:ext>
                </a:extLst>
              </a:tr>
              <a:tr h="644066">
                <a:tc>
                  <a:txBody>
                    <a:bodyPr/>
                    <a:lstStyle/>
                    <a:p>
                      <a:r>
                        <a:rPr lang="en-US" sz="4400" dirty="0"/>
                        <a:t>Clonal marrow plasma cells &gt;60%</a:t>
                      </a:r>
                    </a:p>
                  </a:txBody>
                  <a:tcPr/>
                </a:tc>
                <a:extLst>
                  <a:ext uri="{0D108BD9-81ED-4DB2-BD59-A6C34878D82A}">
                    <a16:rowId xmlns:a16="http://schemas.microsoft.com/office/drawing/2014/main" val="181145080"/>
                  </a:ext>
                </a:extLst>
              </a:tr>
              <a:tr h="644066">
                <a:tc>
                  <a:txBody>
                    <a:bodyPr/>
                    <a:lstStyle/>
                    <a:p>
                      <a:r>
                        <a:rPr lang="en-US" sz="4400" dirty="0"/>
                        <a:t>Ratio of involved: uninvolved serum free light chain &gt;100</a:t>
                      </a:r>
                    </a:p>
                  </a:txBody>
                  <a:tcPr/>
                </a:tc>
                <a:extLst>
                  <a:ext uri="{0D108BD9-81ED-4DB2-BD59-A6C34878D82A}">
                    <a16:rowId xmlns:a16="http://schemas.microsoft.com/office/drawing/2014/main" val="385558868"/>
                  </a:ext>
                </a:extLst>
              </a:tr>
              <a:tr h="644066">
                <a:tc>
                  <a:txBody>
                    <a:bodyPr/>
                    <a:lstStyle/>
                    <a:p>
                      <a:r>
                        <a:rPr lang="en-US" sz="4400" dirty="0"/>
                        <a:t>&gt;1 focal lesion on MRI (&gt;5mm)</a:t>
                      </a:r>
                    </a:p>
                  </a:txBody>
                  <a:tcPr/>
                </a:tc>
                <a:extLst>
                  <a:ext uri="{0D108BD9-81ED-4DB2-BD59-A6C34878D82A}">
                    <a16:rowId xmlns:a16="http://schemas.microsoft.com/office/drawing/2014/main" val="1046640897"/>
                  </a:ext>
                </a:extLst>
              </a:tr>
              <a:tr h="1094795">
                <a:tc>
                  <a:txBody>
                    <a:bodyPr/>
                    <a:lstStyle/>
                    <a:p>
                      <a:r>
                        <a:rPr lang="en-US" sz="4400" dirty="0"/>
                        <a:t>Evidence of end organ damage as described by CRAB criteria</a:t>
                      </a:r>
                    </a:p>
                  </a:txBody>
                  <a:tcPr/>
                </a:tc>
                <a:extLst>
                  <a:ext uri="{0D108BD9-81ED-4DB2-BD59-A6C34878D82A}">
                    <a16:rowId xmlns:a16="http://schemas.microsoft.com/office/drawing/2014/main" val="1073243446"/>
                  </a:ext>
                </a:extLst>
              </a:tr>
            </a:tbl>
          </a:graphicData>
        </a:graphic>
      </p:graphicFrame>
      <p:sp>
        <p:nvSpPr>
          <p:cNvPr id="9" name="Rectangle 8">
            <a:extLst>
              <a:ext uri="{FF2B5EF4-FFF2-40B4-BE49-F238E27FC236}">
                <a16:creationId xmlns:a16="http://schemas.microsoft.com/office/drawing/2014/main" id="{54C62400-0469-943F-BE78-2C1E812BC5E3}"/>
              </a:ext>
            </a:extLst>
          </p:cNvPr>
          <p:cNvSpPr/>
          <p:nvPr/>
        </p:nvSpPr>
        <p:spPr>
          <a:xfrm>
            <a:off x="33147000" y="34800862"/>
            <a:ext cx="16992600" cy="22860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200" dirty="0"/>
          </a:p>
        </p:txBody>
      </p:sp>
      <p:sp>
        <p:nvSpPr>
          <p:cNvPr id="10" name="TextBox 9">
            <a:extLst>
              <a:ext uri="{FF2B5EF4-FFF2-40B4-BE49-F238E27FC236}">
                <a16:creationId xmlns:a16="http://schemas.microsoft.com/office/drawing/2014/main" id="{E731526D-E8D0-8897-8574-F09D266F49D3}"/>
              </a:ext>
            </a:extLst>
          </p:cNvPr>
          <p:cNvSpPr txBox="1"/>
          <p:nvPr/>
        </p:nvSpPr>
        <p:spPr>
          <a:xfrm>
            <a:off x="33299400" y="34932489"/>
            <a:ext cx="16764000" cy="1754326"/>
          </a:xfrm>
          <a:prstGeom prst="rect">
            <a:avLst/>
          </a:prstGeom>
          <a:noFill/>
        </p:spPr>
        <p:txBody>
          <a:bodyPr wrap="square" rtlCol="0">
            <a:spAutoFit/>
          </a:bodyPr>
          <a:lstStyle/>
          <a:p>
            <a:r>
              <a:rPr lang="en-US" sz="3600" dirty="0"/>
              <a:t>References</a:t>
            </a:r>
          </a:p>
          <a:p>
            <a:r>
              <a:rPr lang="en-US" sz="3600" dirty="0"/>
              <a:t>1. </a:t>
            </a:r>
            <a:r>
              <a:rPr lang="en-US" sz="3600" dirty="0" err="1"/>
              <a:t>Michels</a:t>
            </a:r>
            <a:r>
              <a:rPr lang="en-US" sz="3600" dirty="0"/>
              <a:t> TC, Petersen KE. Multiple Myeloma: Diagnosis and Treatment. </a:t>
            </a:r>
            <a:r>
              <a:rPr lang="en-US" sz="3600" i="1" dirty="0"/>
              <a:t>American Family Physician</a:t>
            </a:r>
            <a:r>
              <a:rPr lang="en-US" sz="3600" dirty="0"/>
              <a:t>. 2017;95(6):373-383. </a:t>
            </a:r>
            <a:r>
              <a:rPr lang="en-US" sz="3600" u="sng" dirty="0">
                <a:hlinkClick r:id="rId3"/>
              </a:rPr>
              <a:t>https://www.aafp.org/afp /2017/0315/p373.html</a:t>
            </a:r>
            <a:r>
              <a:rPr lang="en-US" sz="3600" dirty="0"/>
              <a:t> </a:t>
            </a:r>
          </a:p>
        </p:txBody>
      </p:sp>
    </p:spTree>
    <p:extLst>
      <p:ext uri="{BB962C8B-B14F-4D97-AF65-F5344CB8AC3E}">
        <p14:creationId xmlns:p14="http://schemas.microsoft.com/office/powerpoint/2010/main" val="19252727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20076</TotalTime>
  <Words>953</Words>
  <Application>Microsoft Macintosh PowerPoint</Application>
  <PresentationFormat>Custom</PresentationFormat>
  <Paragraphs>71</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Symbol</vt:lpstr>
      <vt:lpstr>Office Theme</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Monica Giacomucci</dc:creator>
  <cp:keywords/>
  <dc:description/>
  <cp:lastModifiedBy>Microsoft Office User</cp:lastModifiedBy>
  <cp:revision>125</cp:revision>
  <dcterms:created xsi:type="dcterms:W3CDTF">2017-04-15T00:49:32Z</dcterms:created>
  <dcterms:modified xsi:type="dcterms:W3CDTF">2022-04-29T13:25:01Z</dcterms:modified>
  <cp:category/>
</cp:coreProperties>
</file>