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45720000" cy="3840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 d="100"/>
          <a:sy n="15" d="100"/>
        </p:scale>
        <p:origin x="1305"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71D67E-B919-451C-B174-B9BDE0504474}" type="doc">
      <dgm:prSet loTypeId="urn:microsoft.com/office/officeart/2005/8/layout/vList2" loCatId="list" qsTypeId="urn:microsoft.com/office/officeart/2005/8/quickstyle/simple5" qsCatId="simple" csTypeId="urn:microsoft.com/office/officeart/2005/8/colors/colorful3" csCatId="colorful"/>
      <dgm:spPr/>
      <dgm:t>
        <a:bodyPr/>
        <a:lstStyle/>
        <a:p>
          <a:endParaRPr lang="en-US"/>
        </a:p>
      </dgm:t>
    </dgm:pt>
    <dgm:pt modelId="{2312724D-77C8-4018-ACDC-8E1A62411D36}">
      <dgm:prSet custT="1"/>
      <dgm:spPr/>
      <dgm:t>
        <a:bodyPr/>
        <a:lstStyle/>
        <a:p>
          <a:r>
            <a:rPr lang="en-US" sz="5250" dirty="0"/>
            <a:t>Trauma around the suspected site</a:t>
          </a:r>
        </a:p>
      </dgm:t>
    </dgm:pt>
    <dgm:pt modelId="{70624E68-7F71-4F40-9DD9-0BCE5B4E95F6}" type="parTrans" cxnId="{FE76C6EC-9B15-4757-9A1A-3589506EE721}">
      <dgm:prSet/>
      <dgm:spPr/>
      <dgm:t>
        <a:bodyPr/>
        <a:lstStyle/>
        <a:p>
          <a:endParaRPr lang="en-US" sz="5250"/>
        </a:p>
      </dgm:t>
    </dgm:pt>
    <dgm:pt modelId="{80481CBA-3527-4CDC-B3B8-4F233A62E094}" type="sibTrans" cxnId="{FE76C6EC-9B15-4757-9A1A-3589506EE721}">
      <dgm:prSet/>
      <dgm:spPr/>
      <dgm:t>
        <a:bodyPr/>
        <a:lstStyle/>
        <a:p>
          <a:endParaRPr lang="en-US" sz="5250"/>
        </a:p>
      </dgm:t>
    </dgm:pt>
    <dgm:pt modelId="{41BB7F26-EFE0-469F-B7D2-881A1F65BF66}">
      <dgm:prSet custT="1"/>
      <dgm:spPr/>
      <dgm:t>
        <a:bodyPr/>
        <a:lstStyle/>
        <a:p>
          <a:r>
            <a:rPr lang="en-US" sz="5250" dirty="0"/>
            <a:t>Exposure to shellfish, saltwater, brackish water in the last 24-48 hours</a:t>
          </a:r>
        </a:p>
      </dgm:t>
    </dgm:pt>
    <dgm:pt modelId="{F40D829B-CFD5-404F-9F50-CADFDA586613}" type="parTrans" cxnId="{A92BD16C-F6A1-4B9F-BEEF-5EB25AF8CF15}">
      <dgm:prSet/>
      <dgm:spPr/>
      <dgm:t>
        <a:bodyPr/>
        <a:lstStyle/>
        <a:p>
          <a:endParaRPr lang="en-US" sz="5250"/>
        </a:p>
      </dgm:t>
    </dgm:pt>
    <dgm:pt modelId="{A2AE60F6-17B7-404F-AEC3-4BEF41228613}" type="sibTrans" cxnId="{A92BD16C-F6A1-4B9F-BEEF-5EB25AF8CF15}">
      <dgm:prSet/>
      <dgm:spPr/>
      <dgm:t>
        <a:bodyPr/>
        <a:lstStyle/>
        <a:p>
          <a:endParaRPr lang="en-US" sz="5250"/>
        </a:p>
      </dgm:t>
    </dgm:pt>
    <dgm:pt modelId="{6B82A552-D51E-4366-BB11-DE56E1E9675A}">
      <dgm:prSet custT="1"/>
      <dgm:spPr/>
      <dgm:t>
        <a:bodyPr/>
        <a:lstStyle/>
        <a:p>
          <a:r>
            <a:rPr lang="en-US" sz="5250" dirty="0"/>
            <a:t>Severe disease associated with liver, kidney, immunosuppressive disease, diabetes.</a:t>
          </a:r>
        </a:p>
      </dgm:t>
    </dgm:pt>
    <dgm:pt modelId="{EE9029E0-FE9C-4163-BD17-836D57CC5BCF}" type="parTrans" cxnId="{41BC8199-F300-4FD3-8670-3CEABE405A99}">
      <dgm:prSet/>
      <dgm:spPr/>
      <dgm:t>
        <a:bodyPr/>
        <a:lstStyle/>
        <a:p>
          <a:endParaRPr lang="en-US" sz="5250"/>
        </a:p>
      </dgm:t>
    </dgm:pt>
    <dgm:pt modelId="{9BAD75C4-C961-413B-B379-B0AE11A1F0DF}" type="sibTrans" cxnId="{41BC8199-F300-4FD3-8670-3CEABE405A99}">
      <dgm:prSet/>
      <dgm:spPr/>
      <dgm:t>
        <a:bodyPr/>
        <a:lstStyle/>
        <a:p>
          <a:endParaRPr lang="en-US" sz="5250"/>
        </a:p>
      </dgm:t>
    </dgm:pt>
    <dgm:pt modelId="{8BF65601-EBF0-4344-8C98-166266AB8788}">
      <dgm:prSet custT="1"/>
      <dgm:spPr/>
      <dgm:t>
        <a:bodyPr/>
        <a:lstStyle/>
        <a:p>
          <a:r>
            <a:rPr lang="en-US" sz="5250"/>
            <a:t>Signs of infection </a:t>
          </a:r>
        </a:p>
      </dgm:t>
    </dgm:pt>
    <dgm:pt modelId="{01BB9347-B5D0-4C3C-A472-5600A4837C87}" type="parTrans" cxnId="{48CE8BCC-0A0E-465C-97B1-9CE1824D1268}">
      <dgm:prSet/>
      <dgm:spPr/>
      <dgm:t>
        <a:bodyPr/>
        <a:lstStyle/>
        <a:p>
          <a:endParaRPr lang="en-US" sz="5250"/>
        </a:p>
      </dgm:t>
    </dgm:pt>
    <dgm:pt modelId="{885AA86F-FF8A-4995-82F1-56F8406D7C05}" type="sibTrans" cxnId="{48CE8BCC-0A0E-465C-97B1-9CE1824D1268}">
      <dgm:prSet/>
      <dgm:spPr/>
      <dgm:t>
        <a:bodyPr/>
        <a:lstStyle/>
        <a:p>
          <a:endParaRPr lang="en-US" sz="5250"/>
        </a:p>
      </dgm:t>
    </dgm:pt>
    <dgm:pt modelId="{94DB852A-60BB-4424-B8B8-DE10A995B9BF}">
      <dgm:prSet custT="1"/>
      <dgm:spPr/>
      <dgm:t>
        <a:bodyPr/>
        <a:lstStyle/>
        <a:p>
          <a:r>
            <a:rPr lang="en-US" sz="5250" dirty="0"/>
            <a:t>Tachycardia</a:t>
          </a:r>
        </a:p>
      </dgm:t>
    </dgm:pt>
    <dgm:pt modelId="{E38BDD44-4479-493D-AC90-8349611AA7C8}" type="parTrans" cxnId="{8944F7BD-3A83-405F-BFE3-BC0F709454A8}">
      <dgm:prSet/>
      <dgm:spPr/>
      <dgm:t>
        <a:bodyPr/>
        <a:lstStyle/>
        <a:p>
          <a:endParaRPr lang="en-US" sz="5250"/>
        </a:p>
      </dgm:t>
    </dgm:pt>
    <dgm:pt modelId="{AC909C1C-6390-4874-B6EB-6119F1552AB5}" type="sibTrans" cxnId="{8944F7BD-3A83-405F-BFE3-BC0F709454A8}">
      <dgm:prSet/>
      <dgm:spPr/>
      <dgm:t>
        <a:bodyPr/>
        <a:lstStyle/>
        <a:p>
          <a:endParaRPr lang="en-US" sz="5250"/>
        </a:p>
      </dgm:t>
    </dgm:pt>
    <dgm:pt modelId="{8D435D29-B8F2-4020-8131-84F74582D22B}">
      <dgm:prSet custT="1"/>
      <dgm:spPr/>
      <dgm:t>
        <a:bodyPr/>
        <a:lstStyle/>
        <a:p>
          <a:r>
            <a:rPr lang="en-US" sz="5250" dirty="0"/>
            <a:t>Fever</a:t>
          </a:r>
        </a:p>
      </dgm:t>
    </dgm:pt>
    <dgm:pt modelId="{5DE9C258-E865-4CAD-B6C3-F8C20B349EC7}" type="parTrans" cxnId="{DF5D1A5A-4BB0-4020-8AB1-5E9C957C5940}">
      <dgm:prSet/>
      <dgm:spPr/>
      <dgm:t>
        <a:bodyPr/>
        <a:lstStyle/>
        <a:p>
          <a:endParaRPr lang="en-US" sz="5250"/>
        </a:p>
      </dgm:t>
    </dgm:pt>
    <dgm:pt modelId="{EAF8752E-7B7E-4BAD-92A6-3EE14E89D9AF}" type="sibTrans" cxnId="{DF5D1A5A-4BB0-4020-8AB1-5E9C957C5940}">
      <dgm:prSet/>
      <dgm:spPr/>
      <dgm:t>
        <a:bodyPr/>
        <a:lstStyle/>
        <a:p>
          <a:endParaRPr lang="en-US" sz="5250"/>
        </a:p>
      </dgm:t>
    </dgm:pt>
    <dgm:pt modelId="{F6178252-1AD9-4B65-84E5-A16BB3F44EFF}">
      <dgm:prSet custT="1"/>
      <dgm:spPr/>
      <dgm:t>
        <a:bodyPr/>
        <a:lstStyle/>
        <a:p>
          <a:r>
            <a:rPr lang="en-US" sz="5250"/>
            <a:t>Cellulitis, compartment syndrome, necrotic tissue</a:t>
          </a:r>
        </a:p>
      </dgm:t>
    </dgm:pt>
    <dgm:pt modelId="{3134155B-9A2D-4153-BBAE-945FF7EB62DE}" type="parTrans" cxnId="{55E87C96-6E48-413C-BC75-070E7C415D52}">
      <dgm:prSet/>
      <dgm:spPr/>
      <dgm:t>
        <a:bodyPr/>
        <a:lstStyle/>
        <a:p>
          <a:endParaRPr lang="en-US" sz="5250"/>
        </a:p>
      </dgm:t>
    </dgm:pt>
    <dgm:pt modelId="{C8C925DA-E5BA-40AE-AE49-97F28798820C}" type="sibTrans" cxnId="{55E87C96-6E48-413C-BC75-070E7C415D52}">
      <dgm:prSet/>
      <dgm:spPr/>
      <dgm:t>
        <a:bodyPr/>
        <a:lstStyle/>
        <a:p>
          <a:endParaRPr lang="en-US" sz="5250"/>
        </a:p>
      </dgm:t>
    </dgm:pt>
    <dgm:pt modelId="{2765B2B4-8221-4356-BAE7-2F0D33E315B3}" type="pres">
      <dgm:prSet presAssocID="{8271D67E-B919-451C-B174-B9BDE0504474}" presName="linear" presStyleCnt="0">
        <dgm:presLayoutVars>
          <dgm:animLvl val="lvl"/>
          <dgm:resizeHandles val="exact"/>
        </dgm:presLayoutVars>
      </dgm:prSet>
      <dgm:spPr/>
    </dgm:pt>
    <dgm:pt modelId="{BB0B7451-0B24-4AB4-9BC5-FB5C39A998BE}" type="pres">
      <dgm:prSet presAssocID="{2312724D-77C8-4018-ACDC-8E1A62411D36}" presName="parentText" presStyleLbl="node1" presStyleIdx="0" presStyleCnt="4" custLinFactY="-4706" custLinFactNeighborY="-100000">
        <dgm:presLayoutVars>
          <dgm:chMax val="0"/>
          <dgm:bulletEnabled val="1"/>
        </dgm:presLayoutVars>
      </dgm:prSet>
      <dgm:spPr/>
    </dgm:pt>
    <dgm:pt modelId="{A7C72CDE-94B5-45A5-98A7-87588B48EB1E}" type="pres">
      <dgm:prSet presAssocID="{80481CBA-3527-4CDC-B3B8-4F233A62E094}" presName="spacer" presStyleCnt="0"/>
      <dgm:spPr/>
    </dgm:pt>
    <dgm:pt modelId="{F75A754B-0D05-4A7F-8471-ECBD6AF95FC4}" type="pres">
      <dgm:prSet presAssocID="{41BB7F26-EFE0-469F-B7D2-881A1F65BF66}" presName="parentText" presStyleLbl="node1" presStyleIdx="1" presStyleCnt="4">
        <dgm:presLayoutVars>
          <dgm:chMax val="0"/>
          <dgm:bulletEnabled val="1"/>
        </dgm:presLayoutVars>
      </dgm:prSet>
      <dgm:spPr/>
    </dgm:pt>
    <dgm:pt modelId="{BFBFD870-B375-43BF-839F-378055C9286D}" type="pres">
      <dgm:prSet presAssocID="{A2AE60F6-17B7-404F-AEC3-4BEF41228613}" presName="spacer" presStyleCnt="0"/>
      <dgm:spPr/>
    </dgm:pt>
    <dgm:pt modelId="{046BCDAF-CD78-4979-ACF7-861AB2EE176B}" type="pres">
      <dgm:prSet presAssocID="{6B82A552-D51E-4366-BB11-DE56E1E9675A}" presName="parentText" presStyleLbl="node1" presStyleIdx="2" presStyleCnt="4">
        <dgm:presLayoutVars>
          <dgm:chMax val="0"/>
          <dgm:bulletEnabled val="1"/>
        </dgm:presLayoutVars>
      </dgm:prSet>
      <dgm:spPr/>
    </dgm:pt>
    <dgm:pt modelId="{9F1E363B-D198-490A-BEF2-D1A86BEC397F}" type="pres">
      <dgm:prSet presAssocID="{9BAD75C4-C961-413B-B379-B0AE11A1F0DF}" presName="spacer" presStyleCnt="0"/>
      <dgm:spPr/>
    </dgm:pt>
    <dgm:pt modelId="{51AFC7D5-9B59-4C8A-9CA2-D5424DECA318}" type="pres">
      <dgm:prSet presAssocID="{8BF65601-EBF0-4344-8C98-166266AB8788}" presName="parentText" presStyleLbl="node1" presStyleIdx="3" presStyleCnt="4">
        <dgm:presLayoutVars>
          <dgm:chMax val="0"/>
          <dgm:bulletEnabled val="1"/>
        </dgm:presLayoutVars>
      </dgm:prSet>
      <dgm:spPr/>
    </dgm:pt>
    <dgm:pt modelId="{DD290127-4659-40BE-959C-7A766BB180E8}" type="pres">
      <dgm:prSet presAssocID="{8BF65601-EBF0-4344-8C98-166266AB8788}" presName="childText" presStyleLbl="revTx" presStyleIdx="0" presStyleCnt="1">
        <dgm:presLayoutVars>
          <dgm:bulletEnabled val="1"/>
        </dgm:presLayoutVars>
      </dgm:prSet>
      <dgm:spPr/>
    </dgm:pt>
  </dgm:ptLst>
  <dgm:cxnLst>
    <dgm:cxn modelId="{5222582A-655F-415D-83E7-75123C1FC804}" type="presOf" srcId="{6B82A552-D51E-4366-BB11-DE56E1E9675A}" destId="{046BCDAF-CD78-4979-ACF7-861AB2EE176B}" srcOrd="0" destOrd="0" presId="urn:microsoft.com/office/officeart/2005/8/layout/vList2"/>
    <dgm:cxn modelId="{67D6FF3C-9C44-4C4A-BD01-9D863C1CCB88}" type="presOf" srcId="{8271D67E-B919-451C-B174-B9BDE0504474}" destId="{2765B2B4-8221-4356-BAE7-2F0D33E315B3}" srcOrd="0" destOrd="0" presId="urn:microsoft.com/office/officeart/2005/8/layout/vList2"/>
    <dgm:cxn modelId="{F2B07266-6D56-4803-9BB6-42D9EA5B3568}" type="presOf" srcId="{41BB7F26-EFE0-469F-B7D2-881A1F65BF66}" destId="{F75A754B-0D05-4A7F-8471-ECBD6AF95FC4}" srcOrd="0" destOrd="0" presId="urn:microsoft.com/office/officeart/2005/8/layout/vList2"/>
    <dgm:cxn modelId="{A92BD16C-F6A1-4B9F-BEEF-5EB25AF8CF15}" srcId="{8271D67E-B919-451C-B174-B9BDE0504474}" destId="{41BB7F26-EFE0-469F-B7D2-881A1F65BF66}" srcOrd="1" destOrd="0" parTransId="{F40D829B-CFD5-404F-9F50-CADFDA586613}" sibTransId="{A2AE60F6-17B7-404F-AEC3-4BEF41228613}"/>
    <dgm:cxn modelId="{B7ACFF76-D87A-44DA-9267-46ADDB38B29B}" type="presOf" srcId="{8D435D29-B8F2-4020-8131-84F74582D22B}" destId="{DD290127-4659-40BE-959C-7A766BB180E8}" srcOrd="0" destOrd="1" presId="urn:microsoft.com/office/officeart/2005/8/layout/vList2"/>
    <dgm:cxn modelId="{DF5D1A5A-4BB0-4020-8AB1-5E9C957C5940}" srcId="{8BF65601-EBF0-4344-8C98-166266AB8788}" destId="{8D435D29-B8F2-4020-8131-84F74582D22B}" srcOrd="1" destOrd="0" parTransId="{5DE9C258-E865-4CAD-B6C3-F8C20B349EC7}" sibTransId="{EAF8752E-7B7E-4BAD-92A6-3EE14E89D9AF}"/>
    <dgm:cxn modelId="{3B33A484-AB63-4173-B451-747A5FFEEF5E}" type="presOf" srcId="{94DB852A-60BB-4424-B8B8-DE10A995B9BF}" destId="{DD290127-4659-40BE-959C-7A766BB180E8}" srcOrd="0" destOrd="0" presId="urn:microsoft.com/office/officeart/2005/8/layout/vList2"/>
    <dgm:cxn modelId="{55E87C96-6E48-413C-BC75-070E7C415D52}" srcId="{8BF65601-EBF0-4344-8C98-166266AB8788}" destId="{F6178252-1AD9-4B65-84E5-A16BB3F44EFF}" srcOrd="2" destOrd="0" parTransId="{3134155B-9A2D-4153-BBAE-945FF7EB62DE}" sibTransId="{C8C925DA-E5BA-40AE-AE49-97F28798820C}"/>
    <dgm:cxn modelId="{41BC8199-F300-4FD3-8670-3CEABE405A99}" srcId="{8271D67E-B919-451C-B174-B9BDE0504474}" destId="{6B82A552-D51E-4366-BB11-DE56E1E9675A}" srcOrd="2" destOrd="0" parTransId="{EE9029E0-FE9C-4163-BD17-836D57CC5BCF}" sibTransId="{9BAD75C4-C961-413B-B379-B0AE11A1F0DF}"/>
    <dgm:cxn modelId="{8944F7BD-3A83-405F-BFE3-BC0F709454A8}" srcId="{8BF65601-EBF0-4344-8C98-166266AB8788}" destId="{94DB852A-60BB-4424-B8B8-DE10A995B9BF}" srcOrd="0" destOrd="0" parTransId="{E38BDD44-4479-493D-AC90-8349611AA7C8}" sibTransId="{AC909C1C-6390-4874-B6EB-6119F1552AB5}"/>
    <dgm:cxn modelId="{48CE8BCC-0A0E-465C-97B1-9CE1824D1268}" srcId="{8271D67E-B919-451C-B174-B9BDE0504474}" destId="{8BF65601-EBF0-4344-8C98-166266AB8788}" srcOrd="3" destOrd="0" parTransId="{01BB9347-B5D0-4C3C-A472-5600A4837C87}" sibTransId="{885AA86F-FF8A-4995-82F1-56F8406D7C05}"/>
    <dgm:cxn modelId="{60CFA5DE-91BD-470F-8B3B-FB034D0F92B8}" type="presOf" srcId="{8BF65601-EBF0-4344-8C98-166266AB8788}" destId="{51AFC7D5-9B59-4C8A-9CA2-D5424DECA318}" srcOrd="0" destOrd="0" presId="urn:microsoft.com/office/officeart/2005/8/layout/vList2"/>
    <dgm:cxn modelId="{76A900E5-9C18-4FF4-9787-B32F1FF13A1B}" type="presOf" srcId="{F6178252-1AD9-4B65-84E5-A16BB3F44EFF}" destId="{DD290127-4659-40BE-959C-7A766BB180E8}" srcOrd="0" destOrd="2" presId="urn:microsoft.com/office/officeart/2005/8/layout/vList2"/>
    <dgm:cxn modelId="{FE76C6EC-9B15-4757-9A1A-3589506EE721}" srcId="{8271D67E-B919-451C-B174-B9BDE0504474}" destId="{2312724D-77C8-4018-ACDC-8E1A62411D36}" srcOrd="0" destOrd="0" parTransId="{70624E68-7F71-4F40-9DD9-0BCE5B4E95F6}" sibTransId="{80481CBA-3527-4CDC-B3B8-4F233A62E094}"/>
    <dgm:cxn modelId="{60A788F1-D08F-470D-93CD-9FEE7997E943}" type="presOf" srcId="{2312724D-77C8-4018-ACDC-8E1A62411D36}" destId="{BB0B7451-0B24-4AB4-9BC5-FB5C39A998BE}" srcOrd="0" destOrd="0" presId="urn:microsoft.com/office/officeart/2005/8/layout/vList2"/>
    <dgm:cxn modelId="{F86B46E5-0A6C-4BD9-B376-DFCC0ACD33A3}" type="presParOf" srcId="{2765B2B4-8221-4356-BAE7-2F0D33E315B3}" destId="{BB0B7451-0B24-4AB4-9BC5-FB5C39A998BE}" srcOrd="0" destOrd="0" presId="urn:microsoft.com/office/officeart/2005/8/layout/vList2"/>
    <dgm:cxn modelId="{75BE24AD-F3FB-41FF-A6EE-12AEEE939368}" type="presParOf" srcId="{2765B2B4-8221-4356-BAE7-2F0D33E315B3}" destId="{A7C72CDE-94B5-45A5-98A7-87588B48EB1E}" srcOrd="1" destOrd="0" presId="urn:microsoft.com/office/officeart/2005/8/layout/vList2"/>
    <dgm:cxn modelId="{ABD7147B-E995-4D77-B695-E605CEED0F6C}" type="presParOf" srcId="{2765B2B4-8221-4356-BAE7-2F0D33E315B3}" destId="{F75A754B-0D05-4A7F-8471-ECBD6AF95FC4}" srcOrd="2" destOrd="0" presId="urn:microsoft.com/office/officeart/2005/8/layout/vList2"/>
    <dgm:cxn modelId="{D51873A7-5574-4DF0-9ABB-18E302ACE8FF}" type="presParOf" srcId="{2765B2B4-8221-4356-BAE7-2F0D33E315B3}" destId="{BFBFD870-B375-43BF-839F-378055C9286D}" srcOrd="3" destOrd="0" presId="urn:microsoft.com/office/officeart/2005/8/layout/vList2"/>
    <dgm:cxn modelId="{45A79204-1E9C-4C72-8D93-49EEDFFCE1A2}" type="presParOf" srcId="{2765B2B4-8221-4356-BAE7-2F0D33E315B3}" destId="{046BCDAF-CD78-4979-ACF7-861AB2EE176B}" srcOrd="4" destOrd="0" presId="urn:microsoft.com/office/officeart/2005/8/layout/vList2"/>
    <dgm:cxn modelId="{FEE31AD4-E3D1-4041-8581-11343AF1B8EA}" type="presParOf" srcId="{2765B2B4-8221-4356-BAE7-2F0D33E315B3}" destId="{9F1E363B-D198-490A-BEF2-D1A86BEC397F}" srcOrd="5" destOrd="0" presId="urn:microsoft.com/office/officeart/2005/8/layout/vList2"/>
    <dgm:cxn modelId="{F04BABB4-A12F-4B03-8E97-19D026B1CFF2}" type="presParOf" srcId="{2765B2B4-8221-4356-BAE7-2F0D33E315B3}" destId="{51AFC7D5-9B59-4C8A-9CA2-D5424DECA318}" srcOrd="6" destOrd="0" presId="urn:microsoft.com/office/officeart/2005/8/layout/vList2"/>
    <dgm:cxn modelId="{F683207A-4847-4818-B5AA-F1623AF1F8F0}" type="presParOf" srcId="{2765B2B4-8221-4356-BAE7-2F0D33E315B3}" destId="{DD290127-4659-40BE-959C-7A766BB180E8}" srcOrd="7"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0B7451-0B24-4AB4-9BC5-FB5C39A998BE}">
      <dsp:nvSpPr>
        <dsp:cNvPr id="0" name=""/>
        <dsp:cNvSpPr/>
      </dsp:nvSpPr>
      <dsp:spPr>
        <a:xfrm>
          <a:off x="0" y="0"/>
          <a:ext cx="11795592" cy="1984389"/>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33625">
            <a:lnSpc>
              <a:spcPct val="90000"/>
            </a:lnSpc>
            <a:spcBef>
              <a:spcPct val="0"/>
            </a:spcBef>
            <a:spcAft>
              <a:spcPct val="35000"/>
            </a:spcAft>
            <a:buNone/>
          </a:pPr>
          <a:r>
            <a:rPr lang="en-US" sz="5250" kern="1200" dirty="0"/>
            <a:t>Trauma around the suspected site</a:t>
          </a:r>
        </a:p>
      </dsp:txBody>
      <dsp:txXfrm>
        <a:off x="96870" y="96870"/>
        <a:ext cx="11601852" cy="1790649"/>
      </dsp:txXfrm>
    </dsp:sp>
    <dsp:sp modelId="{F75A754B-0D05-4A7F-8471-ECBD6AF95FC4}">
      <dsp:nvSpPr>
        <dsp:cNvPr id="0" name=""/>
        <dsp:cNvSpPr/>
      </dsp:nvSpPr>
      <dsp:spPr>
        <a:xfrm>
          <a:off x="0" y="2009662"/>
          <a:ext cx="11795592" cy="1984389"/>
        </a:xfrm>
        <a:prstGeom prst="roundRect">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33625">
            <a:lnSpc>
              <a:spcPct val="90000"/>
            </a:lnSpc>
            <a:spcBef>
              <a:spcPct val="0"/>
            </a:spcBef>
            <a:spcAft>
              <a:spcPct val="35000"/>
            </a:spcAft>
            <a:buNone/>
          </a:pPr>
          <a:r>
            <a:rPr lang="en-US" sz="5250" kern="1200" dirty="0"/>
            <a:t>Exposure to shellfish, saltwater, brackish water in the last 24-48 hours</a:t>
          </a:r>
        </a:p>
      </dsp:txBody>
      <dsp:txXfrm>
        <a:off x="96870" y="2106532"/>
        <a:ext cx="11601852" cy="1790649"/>
      </dsp:txXfrm>
    </dsp:sp>
    <dsp:sp modelId="{046BCDAF-CD78-4979-ACF7-861AB2EE176B}">
      <dsp:nvSpPr>
        <dsp:cNvPr id="0" name=""/>
        <dsp:cNvSpPr/>
      </dsp:nvSpPr>
      <dsp:spPr>
        <a:xfrm>
          <a:off x="0" y="4008241"/>
          <a:ext cx="11795592" cy="1984389"/>
        </a:xfrm>
        <a:prstGeom prst="roundRect">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33625">
            <a:lnSpc>
              <a:spcPct val="90000"/>
            </a:lnSpc>
            <a:spcBef>
              <a:spcPct val="0"/>
            </a:spcBef>
            <a:spcAft>
              <a:spcPct val="35000"/>
            </a:spcAft>
            <a:buNone/>
          </a:pPr>
          <a:r>
            <a:rPr lang="en-US" sz="5250" kern="1200" dirty="0"/>
            <a:t>Severe disease associated with liver, kidney, immunosuppressive disease, diabetes.</a:t>
          </a:r>
        </a:p>
      </dsp:txBody>
      <dsp:txXfrm>
        <a:off x="96870" y="4105111"/>
        <a:ext cx="11601852" cy="1790649"/>
      </dsp:txXfrm>
    </dsp:sp>
    <dsp:sp modelId="{51AFC7D5-9B59-4C8A-9CA2-D5424DECA318}">
      <dsp:nvSpPr>
        <dsp:cNvPr id="0" name=""/>
        <dsp:cNvSpPr/>
      </dsp:nvSpPr>
      <dsp:spPr>
        <a:xfrm>
          <a:off x="0" y="6006819"/>
          <a:ext cx="11795592" cy="1984389"/>
        </a:xfrm>
        <a:prstGeom prst="round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1930" tIns="201930" rIns="201930" bIns="201930" numCol="1" spcCol="1270" anchor="ctr" anchorCtr="0">
          <a:noAutofit/>
        </a:bodyPr>
        <a:lstStyle/>
        <a:p>
          <a:pPr marL="0" lvl="0" indent="0" algn="l" defTabSz="2333625">
            <a:lnSpc>
              <a:spcPct val="90000"/>
            </a:lnSpc>
            <a:spcBef>
              <a:spcPct val="0"/>
            </a:spcBef>
            <a:spcAft>
              <a:spcPct val="35000"/>
            </a:spcAft>
            <a:buNone/>
          </a:pPr>
          <a:r>
            <a:rPr lang="en-US" sz="5250" kern="1200"/>
            <a:t>Signs of infection </a:t>
          </a:r>
        </a:p>
      </dsp:txBody>
      <dsp:txXfrm>
        <a:off x="96870" y="6103689"/>
        <a:ext cx="11601852" cy="1790649"/>
      </dsp:txXfrm>
    </dsp:sp>
    <dsp:sp modelId="{DD290127-4659-40BE-959C-7A766BB180E8}">
      <dsp:nvSpPr>
        <dsp:cNvPr id="0" name=""/>
        <dsp:cNvSpPr/>
      </dsp:nvSpPr>
      <dsp:spPr>
        <a:xfrm>
          <a:off x="0" y="7991209"/>
          <a:ext cx="11795592" cy="3345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4510" tIns="67310" rIns="376936" bIns="67310" numCol="1" spcCol="1270" anchor="t" anchorCtr="0">
          <a:noAutofit/>
        </a:bodyPr>
        <a:lstStyle/>
        <a:p>
          <a:pPr marL="285750" lvl="1" indent="-285750" algn="l" defTabSz="2333625">
            <a:lnSpc>
              <a:spcPct val="90000"/>
            </a:lnSpc>
            <a:spcBef>
              <a:spcPct val="0"/>
            </a:spcBef>
            <a:spcAft>
              <a:spcPct val="20000"/>
            </a:spcAft>
            <a:buChar char="•"/>
          </a:pPr>
          <a:r>
            <a:rPr lang="en-US" sz="5250" kern="1200" dirty="0"/>
            <a:t>Tachycardia</a:t>
          </a:r>
        </a:p>
        <a:p>
          <a:pPr marL="285750" lvl="1" indent="-285750" algn="l" defTabSz="2333625">
            <a:lnSpc>
              <a:spcPct val="90000"/>
            </a:lnSpc>
            <a:spcBef>
              <a:spcPct val="0"/>
            </a:spcBef>
            <a:spcAft>
              <a:spcPct val="20000"/>
            </a:spcAft>
            <a:buChar char="•"/>
          </a:pPr>
          <a:r>
            <a:rPr lang="en-US" sz="5250" kern="1200" dirty="0"/>
            <a:t>Fever</a:t>
          </a:r>
        </a:p>
        <a:p>
          <a:pPr marL="285750" lvl="1" indent="-285750" algn="l" defTabSz="2333625">
            <a:lnSpc>
              <a:spcPct val="90000"/>
            </a:lnSpc>
            <a:spcBef>
              <a:spcPct val="0"/>
            </a:spcBef>
            <a:spcAft>
              <a:spcPct val="20000"/>
            </a:spcAft>
            <a:buChar char="•"/>
          </a:pPr>
          <a:r>
            <a:rPr lang="en-US" sz="5250" kern="1200"/>
            <a:t>Cellulitis, compartment syndrome, necrotic tissue</a:t>
          </a:r>
        </a:p>
      </dsp:txBody>
      <dsp:txXfrm>
        <a:off x="0" y="7991209"/>
        <a:ext cx="11795592" cy="33451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4F3478-0B99-457E-B3AE-4372E5B844EF}" type="datetimeFigureOut">
              <a:rPr lang="en-US" smtClean="0"/>
              <a:t>4/5/2022</a:t>
            </a:fld>
            <a:endParaRPr lang="en-US"/>
          </a:p>
        </p:txBody>
      </p:sp>
      <p:sp>
        <p:nvSpPr>
          <p:cNvPr id="4" name="Slide Image Placeholder 3"/>
          <p:cNvSpPr>
            <a:spLocks noGrp="1" noRot="1" noChangeAspect="1"/>
          </p:cNvSpPr>
          <p:nvPr>
            <p:ph type="sldImg" idx="2"/>
          </p:nvPr>
        </p:nvSpPr>
        <p:spPr>
          <a:xfrm>
            <a:off x="1592263" y="1143000"/>
            <a:ext cx="36734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856CAD-9DEC-4E48-A5D2-BCFFE3C8BA9F}" type="slidenum">
              <a:rPr lang="en-US" smtClean="0"/>
              <a:t>‹#›</a:t>
            </a:fld>
            <a:endParaRPr lang="en-US"/>
          </a:p>
        </p:txBody>
      </p:sp>
    </p:spTree>
    <p:extLst>
      <p:ext uri="{BB962C8B-B14F-4D97-AF65-F5344CB8AC3E}">
        <p14:creationId xmlns:p14="http://schemas.microsoft.com/office/powerpoint/2010/main" val="1359391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856CAD-9DEC-4E48-A5D2-BCFFE3C8BA9F}" type="slidenum">
              <a:rPr lang="en-US" smtClean="0"/>
              <a:t>1</a:t>
            </a:fld>
            <a:endParaRPr lang="en-US"/>
          </a:p>
        </p:txBody>
      </p:sp>
    </p:spTree>
    <p:extLst>
      <p:ext uri="{BB962C8B-B14F-4D97-AF65-F5344CB8AC3E}">
        <p14:creationId xmlns:p14="http://schemas.microsoft.com/office/powerpoint/2010/main" val="1015333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6285233"/>
            <a:ext cx="38862000" cy="13370560"/>
          </a:xfrm>
        </p:spPr>
        <p:txBody>
          <a:bodyPr anchor="b"/>
          <a:lstStyle>
            <a:lvl1pPr algn="ctr">
              <a:defRPr sz="30000"/>
            </a:lvl1pPr>
          </a:lstStyle>
          <a:p>
            <a:r>
              <a:rPr lang="en-US"/>
              <a:t>Click to edit Master title style</a:t>
            </a:r>
            <a:endParaRPr lang="en-US" dirty="0"/>
          </a:p>
        </p:txBody>
      </p:sp>
      <p:sp>
        <p:nvSpPr>
          <p:cNvPr id="3" name="Subtitle 2"/>
          <p:cNvSpPr>
            <a:spLocks noGrp="1"/>
          </p:cNvSpPr>
          <p:nvPr>
            <p:ph type="subTitle" idx="1"/>
          </p:nvPr>
        </p:nvSpPr>
        <p:spPr>
          <a:xfrm>
            <a:off x="5715000" y="20171413"/>
            <a:ext cx="34290000" cy="9272267"/>
          </a:xfrm>
        </p:spPr>
        <p:txBody>
          <a:bodyPr/>
          <a:lstStyle>
            <a:lvl1pPr marL="0" indent="0" algn="ctr">
              <a:buNone/>
              <a:defRPr sz="12000"/>
            </a:lvl1pPr>
            <a:lvl2pPr marL="2286000" indent="0" algn="ctr">
              <a:buNone/>
              <a:defRPr sz="10000"/>
            </a:lvl2pPr>
            <a:lvl3pPr marL="4572000" indent="0" algn="ctr">
              <a:buNone/>
              <a:defRPr sz="9000"/>
            </a:lvl3pPr>
            <a:lvl4pPr marL="6858000" indent="0" algn="ctr">
              <a:buNone/>
              <a:defRPr sz="8000"/>
            </a:lvl4pPr>
            <a:lvl5pPr marL="9144000" indent="0" algn="ctr">
              <a:buNone/>
              <a:defRPr sz="8000"/>
            </a:lvl5pPr>
            <a:lvl6pPr marL="11430000" indent="0" algn="ctr">
              <a:buNone/>
              <a:defRPr sz="8000"/>
            </a:lvl6pPr>
            <a:lvl7pPr marL="13716000" indent="0" algn="ctr">
              <a:buNone/>
              <a:defRPr sz="8000"/>
            </a:lvl7pPr>
            <a:lvl8pPr marL="16002000" indent="0" algn="ctr">
              <a:buNone/>
              <a:defRPr sz="8000"/>
            </a:lvl8pPr>
            <a:lvl9pPr marL="18288000" indent="0" algn="ctr">
              <a:buNone/>
              <a:defRPr sz="8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3F1187-ECD0-48B7-AC0C-D874C1A8AC5A}"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3509757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3F1187-ECD0-48B7-AC0C-D874C1A8AC5A}"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4110657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718378" y="2044700"/>
            <a:ext cx="985837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143253" y="2044700"/>
            <a:ext cx="2900362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3F1187-ECD0-48B7-AC0C-D874C1A8AC5A}"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4191680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3F1187-ECD0-48B7-AC0C-D874C1A8AC5A}"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3398407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19440" y="9574541"/>
            <a:ext cx="39433500" cy="15975327"/>
          </a:xfrm>
        </p:spPr>
        <p:txBody>
          <a:bodyPr anchor="b"/>
          <a:lstStyle>
            <a:lvl1pPr>
              <a:defRPr sz="30000"/>
            </a:lvl1pPr>
          </a:lstStyle>
          <a:p>
            <a:r>
              <a:rPr lang="en-US"/>
              <a:t>Click to edit Master title style</a:t>
            </a:r>
            <a:endParaRPr lang="en-US" dirty="0"/>
          </a:p>
        </p:txBody>
      </p:sp>
      <p:sp>
        <p:nvSpPr>
          <p:cNvPr id="3" name="Text Placeholder 2"/>
          <p:cNvSpPr>
            <a:spLocks noGrp="1"/>
          </p:cNvSpPr>
          <p:nvPr>
            <p:ph type="body" idx="1"/>
          </p:nvPr>
        </p:nvSpPr>
        <p:spPr>
          <a:xfrm>
            <a:off x="3119440" y="25701001"/>
            <a:ext cx="39433500" cy="8401047"/>
          </a:xfrm>
        </p:spPr>
        <p:txBody>
          <a:bodyPr/>
          <a:lstStyle>
            <a:lvl1pPr marL="0" indent="0">
              <a:buNone/>
              <a:defRPr sz="12000">
                <a:solidFill>
                  <a:schemeClr val="tx1"/>
                </a:solidFill>
              </a:defRPr>
            </a:lvl1pPr>
            <a:lvl2pPr marL="2286000" indent="0">
              <a:buNone/>
              <a:defRPr sz="10000">
                <a:solidFill>
                  <a:schemeClr val="tx1">
                    <a:tint val="75000"/>
                  </a:schemeClr>
                </a:solidFill>
              </a:defRPr>
            </a:lvl2pPr>
            <a:lvl3pPr marL="4572000" indent="0">
              <a:buNone/>
              <a:defRPr sz="9000">
                <a:solidFill>
                  <a:schemeClr val="tx1">
                    <a:tint val="75000"/>
                  </a:schemeClr>
                </a:solidFill>
              </a:defRPr>
            </a:lvl3pPr>
            <a:lvl4pPr marL="6858000" indent="0">
              <a:buNone/>
              <a:defRPr sz="8000">
                <a:solidFill>
                  <a:schemeClr val="tx1">
                    <a:tint val="75000"/>
                  </a:schemeClr>
                </a:solidFill>
              </a:defRPr>
            </a:lvl4pPr>
            <a:lvl5pPr marL="9144000" indent="0">
              <a:buNone/>
              <a:defRPr sz="8000">
                <a:solidFill>
                  <a:schemeClr val="tx1">
                    <a:tint val="75000"/>
                  </a:schemeClr>
                </a:solidFill>
              </a:defRPr>
            </a:lvl5pPr>
            <a:lvl6pPr marL="11430000" indent="0">
              <a:buNone/>
              <a:defRPr sz="8000">
                <a:solidFill>
                  <a:schemeClr val="tx1">
                    <a:tint val="75000"/>
                  </a:schemeClr>
                </a:solidFill>
              </a:defRPr>
            </a:lvl6pPr>
            <a:lvl7pPr marL="13716000" indent="0">
              <a:buNone/>
              <a:defRPr sz="8000">
                <a:solidFill>
                  <a:schemeClr val="tx1">
                    <a:tint val="75000"/>
                  </a:schemeClr>
                </a:solidFill>
              </a:defRPr>
            </a:lvl7pPr>
            <a:lvl8pPr marL="16002000" indent="0">
              <a:buNone/>
              <a:defRPr sz="8000">
                <a:solidFill>
                  <a:schemeClr val="tx1">
                    <a:tint val="75000"/>
                  </a:schemeClr>
                </a:solidFill>
              </a:defRPr>
            </a:lvl8pPr>
            <a:lvl9pPr marL="18288000" indent="0">
              <a:buNone/>
              <a:defRPr sz="8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3F1187-ECD0-48B7-AC0C-D874C1A8AC5A}"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1011237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143250" y="10223500"/>
            <a:ext cx="1943100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145750" y="10223500"/>
            <a:ext cx="1943100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3F1187-ECD0-48B7-AC0C-D874C1A8AC5A}"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68849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49205" y="2044708"/>
            <a:ext cx="3943350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3149210" y="9414513"/>
            <a:ext cx="19341700" cy="4613907"/>
          </a:xfrm>
        </p:spPr>
        <p:txBody>
          <a:bodyPr anchor="b"/>
          <a:lstStyle>
            <a:lvl1pPr marL="0" indent="0">
              <a:buNone/>
              <a:defRPr sz="12000" b="1"/>
            </a:lvl1pPr>
            <a:lvl2pPr marL="2286000" indent="0">
              <a:buNone/>
              <a:defRPr sz="10000" b="1"/>
            </a:lvl2pPr>
            <a:lvl3pPr marL="4572000" indent="0">
              <a:buNone/>
              <a:defRPr sz="9000" b="1"/>
            </a:lvl3pPr>
            <a:lvl4pPr marL="6858000" indent="0">
              <a:buNone/>
              <a:defRPr sz="8000" b="1"/>
            </a:lvl4pPr>
            <a:lvl5pPr marL="9144000" indent="0">
              <a:buNone/>
              <a:defRPr sz="8000" b="1"/>
            </a:lvl5pPr>
            <a:lvl6pPr marL="11430000" indent="0">
              <a:buNone/>
              <a:defRPr sz="8000" b="1"/>
            </a:lvl6pPr>
            <a:lvl7pPr marL="13716000" indent="0">
              <a:buNone/>
              <a:defRPr sz="8000" b="1"/>
            </a:lvl7pPr>
            <a:lvl8pPr marL="16002000" indent="0">
              <a:buNone/>
              <a:defRPr sz="8000" b="1"/>
            </a:lvl8pPr>
            <a:lvl9pPr marL="18288000" indent="0">
              <a:buNone/>
              <a:defRPr sz="8000" b="1"/>
            </a:lvl9pPr>
          </a:lstStyle>
          <a:p>
            <a:pPr lvl="0"/>
            <a:r>
              <a:rPr lang="en-US"/>
              <a:t>Click to edit Master text styles</a:t>
            </a:r>
          </a:p>
        </p:txBody>
      </p:sp>
      <p:sp>
        <p:nvSpPr>
          <p:cNvPr id="4" name="Content Placeholder 3"/>
          <p:cNvSpPr>
            <a:spLocks noGrp="1"/>
          </p:cNvSpPr>
          <p:nvPr>
            <p:ph sz="half" idx="2"/>
          </p:nvPr>
        </p:nvSpPr>
        <p:spPr>
          <a:xfrm>
            <a:off x="3149210" y="14028420"/>
            <a:ext cx="19341700"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145752" y="9414513"/>
            <a:ext cx="19436955" cy="4613907"/>
          </a:xfrm>
        </p:spPr>
        <p:txBody>
          <a:bodyPr anchor="b"/>
          <a:lstStyle>
            <a:lvl1pPr marL="0" indent="0">
              <a:buNone/>
              <a:defRPr sz="12000" b="1"/>
            </a:lvl1pPr>
            <a:lvl2pPr marL="2286000" indent="0">
              <a:buNone/>
              <a:defRPr sz="10000" b="1"/>
            </a:lvl2pPr>
            <a:lvl3pPr marL="4572000" indent="0">
              <a:buNone/>
              <a:defRPr sz="9000" b="1"/>
            </a:lvl3pPr>
            <a:lvl4pPr marL="6858000" indent="0">
              <a:buNone/>
              <a:defRPr sz="8000" b="1"/>
            </a:lvl4pPr>
            <a:lvl5pPr marL="9144000" indent="0">
              <a:buNone/>
              <a:defRPr sz="8000" b="1"/>
            </a:lvl5pPr>
            <a:lvl6pPr marL="11430000" indent="0">
              <a:buNone/>
              <a:defRPr sz="8000" b="1"/>
            </a:lvl6pPr>
            <a:lvl7pPr marL="13716000" indent="0">
              <a:buNone/>
              <a:defRPr sz="8000" b="1"/>
            </a:lvl7pPr>
            <a:lvl8pPr marL="16002000" indent="0">
              <a:buNone/>
              <a:defRPr sz="8000" b="1"/>
            </a:lvl8pPr>
            <a:lvl9pPr marL="18288000" indent="0">
              <a:buNone/>
              <a:defRPr sz="8000" b="1"/>
            </a:lvl9pPr>
          </a:lstStyle>
          <a:p>
            <a:pPr lvl="0"/>
            <a:r>
              <a:rPr lang="en-US"/>
              <a:t>Click to edit Master text styles</a:t>
            </a:r>
          </a:p>
        </p:txBody>
      </p:sp>
      <p:sp>
        <p:nvSpPr>
          <p:cNvPr id="6" name="Content Placeholder 5"/>
          <p:cNvSpPr>
            <a:spLocks noGrp="1"/>
          </p:cNvSpPr>
          <p:nvPr>
            <p:ph sz="quarter" idx="4"/>
          </p:nvPr>
        </p:nvSpPr>
        <p:spPr>
          <a:xfrm>
            <a:off x="23145752" y="14028420"/>
            <a:ext cx="19436955"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3F1187-ECD0-48B7-AC0C-D874C1A8AC5A}" type="datetimeFigureOut">
              <a:rPr lang="en-US" smtClean="0"/>
              <a:t>4/5/2022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2389628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3F1187-ECD0-48B7-AC0C-D874C1A8AC5A}" type="datetimeFigureOut">
              <a:rPr lang="en-US" smtClean="0"/>
              <a:t>4/5/2022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15066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F1187-ECD0-48B7-AC0C-D874C1A8AC5A}" type="datetimeFigureOut">
              <a:rPr lang="en-US" smtClean="0"/>
              <a:t>4/5/2022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704697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49205" y="2560320"/>
            <a:ext cx="14745890" cy="8961120"/>
          </a:xfrm>
        </p:spPr>
        <p:txBody>
          <a:bodyPr anchor="b"/>
          <a:lstStyle>
            <a:lvl1pPr>
              <a:defRPr sz="16000"/>
            </a:lvl1pPr>
          </a:lstStyle>
          <a:p>
            <a:r>
              <a:rPr lang="en-US"/>
              <a:t>Click to edit Master title style</a:t>
            </a:r>
            <a:endParaRPr lang="en-US" dirty="0"/>
          </a:p>
        </p:txBody>
      </p:sp>
      <p:sp>
        <p:nvSpPr>
          <p:cNvPr id="3" name="Content Placeholder 2"/>
          <p:cNvSpPr>
            <a:spLocks noGrp="1"/>
          </p:cNvSpPr>
          <p:nvPr>
            <p:ph idx="1"/>
          </p:nvPr>
        </p:nvSpPr>
        <p:spPr>
          <a:xfrm>
            <a:off x="19436955" y="5529588"/>
            <a:ext cx="23145750" cy="27292300"/>
          </a:xfrm>
        </p:spPr>
        <p:txBody>
          <a:bodyPr/>
          <a:lstStyle>
            <a:lvl1pPr>
              <a:defRPr sz="16000"/>
            </a:lvl1pPr>
            <a:lvl2pPr>
              <a:defRPr sz="14000"/>
            </a:lvl2pPr>
            <a:lvl3pPr>
              <a:defRPr sz="12000"/>
            </a:lvl3pPr>
            <a:lvl4pPr>
              <a:defRPr sz="10000"/>
            </a:lvl4pPr>
            <a:lvl5pPr>
              <a:defRPr sz="10000"/>
            </a:lvl5pPr>
            <a:lvl6pPr>
              <a:defRPr sz="10000"/>
            </a:lvl6pPr>
            <a:lvl7pPr>
              <a:defRPr sz="10000"/>
            </a:lvl7pPr>
            <a:lvl8pPr>
              <a:defRPr sz="10000"/>
            </a:lvl8pPr>
            <a:lvl9pPr>
              <a:defRPr sz="10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149205" y="11521440"/>
            <a:ext cx="14745890" cy="21344893"/>
          </a:xfrm>
        </p:spPr>
        <p:txBody>
          <a:bodyPr/>
          <a:lstStyle>
            <a:lvl1pPr marL="0" indent="0">
              <a:buNone/>
              <a:defRPr sz="8000"/>
            </a:lvl1pPr>
            <a:lvl2pPr marL="2286000" indent="0">
              <a:buNone/>
              <a:defRPr sz="7000"/>
            </a:lvl2pPr>
            <a:lvl3pPr marL="4572000" indent="0">
              <a:buNone/>
              <a:defRPr sz="6000"/>
            </a:lvl3pPr>
            <a:lvl4pPr marL="6858000" indent="0">
              <a:buNone/>
              <a:defRPr sz="5000"/>
            </a:lvl4pPr>
            <a:lvl5pPr marL="9144000" indent="0">
              <a:buNone/>
              <a:defRPr sz="5000"/>
            </a:lvl5pPr>
            <a:lvl6pPr marL="11430000" indent="0">
              <a:buNone/>
              <a:defRPr sz="5000"/>
            </a:lvl6pPr>
            <a:lvl7pPr marL="13716000" indent="0">
              <a:buNone/>
              <a:defRPr sz="5000"/>
            </a:lvl7pPr>
            <a:lvl8pPr marL="16002000" indent="0">
              <a:buNone/>
              <a:defRPr sz="5000"/>
            </a:lvl8pPr>
            <a:lvl9pPr marL="1828800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A13F1187-ECD0-48B7-AC0C-D874C1A8AC5A}"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23389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49205" y="2560320"/>
            <a:ext cx="14745890" cy="8961120"/>
          </a:xfrm>
        </p:spPr>
        <p:txBody>
          <a:bodyPr anchor="b"/>
          <a:lstStyle>
            <a:lvl1pPr>
              <a:defRPr sz="160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36955" y="5529588"/>
            <a:ext cx="23145750" cy="27292300"/>
          </a:xfrm>
        </p:spPr>
        <p:txBody>
          <a:bodyPr anchor="t"/>
          <a:lstStyle>
            <a:lvl1pPr marL="0" indent="0">
              <a:buNone/>
              <a:defRPr sz="16000"/>
            </a:lvl1pPr>
            <a:lvl2pPr marL="2286000" indent="0">
              <a:buNone/>
              <a:defRPr sz="14000"/>
            </a:lvl2pPr>
            <a:lvl3pPr marL="4572000" indent="0">
              <a:buNone/>
              <a:defRPr sz="12000"/>
            </a:lvl3pPr>
            <a:lvl4pPr marL="6858000" indent="0">
              <a:buNone/>
              <a:defRPr sz="10000"/>
            </a:lvl4pPr>
            <a:lvl5pPr marL="9144000" indent="0">
              <a:buNone/>
              <a:defRPr sz="10000"/>
            </a:lvl5pPr>
            <a:lvl6pPr marL="11430000" indent="0">
              <a:buNone/>
              <a:defRPr sz="10000"/>
            </a:lvl6pPr>
            <a:lvl7pPr marL="13716000" indent="0">
              <a:buNone/>
              <a:defRPr sz="10000"/>
            </a:lvl7pPr>
            <a:lvl8pPr marL="16002000" indent="0">
              <a:buNone/>
              <a:defRPr sz="10000"/>
            </a:lvl8pPr>
            <a:lvl9pPr marL="18288000" indent="0">
              <a:buNone/>
              <a:defRPr sz="10000"/>
            </a:lvl9pPr>
          </a:lstStyle>
          <a:p>
            <a:r>
              <a:rPr lang="en-US"/>
              <a:t>Click icon to add picture</a:t>
            </a:r>
            <a:endParaRPr lang="en-US" dirty="0"/>
          </a:p>
        </p:txBody>
      </p:sp>
      <p:sp>
        <p:nvSpPr>
          <p:cNvPr id="4" name="Text Placeholder 3"/>
          <p:cNvSpPr>
            <a:spLocks noGrp="1"/>
          </p:cNvSpPr>
          <p:nvPr>
            <p:ph type="body" sz="half" idx="2"/>
          </p:nvPr>
        </p:nvSpPr>
        <p:spPr>
          <a:xfrm>
            <a:off x="3149205" y="11521440"/>
            <a:ext cx="14745890" cy="21344893"/>
          </a:xfrm>
        </p:spPr>
        <p:txBody>
          <a:bodyPr/>
          <a:lstStyle>
            <a:lvl1pPr marL="0" indent="0">
              <a:buNone/>
              <a:defRPr sz="8000"/>
            </a:lvl1pPr>
            <a:lvl2pPr marL="2286000" indent="0">
              <a:buNone/>
              <a:defRPr sz="7000"/>
            </a:lvl2pPr>
            <a:lvl3pPr marL="4572000" indent="0">
              <a:buNone/>
              <a:defRPr sz="6000"/>
            </a:lvl3pPr>
            <a:lvl4pPr marL="6858000" indent="0">
              <a:buNone/>
              <a:defRPr sz="5000"/>
            </a:lvl4pPr>
            <a:lvl5pPr marL="9144000" indent="0">
              <a:buNone/>
              <a:defRPr sz="5000"/>
            </a:lvl5pPr>
            <a:lvl6pPr marL="11430000" indent="0">
              <a:buNone/>
              <a:defRPr sz="5000"/>
            </a:lvl6pPr>
            <a:lvl7pPr marL="13716000" indent="0">
              <a:buNone/>
              <a:defRPr sz="5000"/>
            </a:lvl7pPr>
            <a:lvl8pPr marL="16002000" indent="0">
              <a:buNone/>
              <a:defRPr sz="5000"/>
            </a:lvl8pPr>
            <a:lvl9pPr marL="1828800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A13F1187-ECD0-48B7-AC0C-D874C1A8AC5A}"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5C149-DB5B-452D-B99D-7E3C26238988}" type="slidenum">
              <a:rPr lang="en-US" smtClean="0"/>
              <a:t>‹#›</a:t>
            </a:fld>
            <a:endParaRPr lang="en-US"/>
          </a:p>
        </p:txBody>
      </p:sp>
    </p:spTree>
    <p:extLst>
      <p:ext uri="{BB962C8B-B14F-4D97-AF65-F5344CB8AC3E}">
        <p14:creationId xmlns:p14="http://schemas.microsoft.com/office/powerpoint/2010/main" val="1611870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43250" y="2044708"/>
            <a:ext cx="3943350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143250" y="10223500"/>
            <a:ext cx="3943350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143250" y="35595568"/>
            <a:ext cx="10287000" cy="2044700"/>
          </a:xfrm>
          <a:prstGeom prst="rect">
            <a:avLst/>
          </a:prstGeom>
        </p:spPr>
        <p:txBody>
          <a:bodyPr vert="horz" lIns="91440" tIns="45720" rIns="91440" bIns="45720" rtlCol="0" anchor="ctr"/>
          <a:lstStyle>
            <a:lvl1pPr algn="l">
              <a:defRPr sz="6000">
                <a:solidFill>
                  <a:schemeClr val="tx1">
                    <a:tint val="75000"/>
                  </a:schemeClr>
                </a:solidFill>
              </a:defRPr>
            </a:lvl1pPr>
          </a:lstStyle>
          <a:p>
            <a:fld id="{A13F1187-ECD0-48B7-AC0C-D874C1A8AC5A}" type="datetimeFigureOut">
              <a:rPr lang="en-US" smtClean="0"/>
              <a:t>4/5/2022</a:t>
            </a:fld>
            <a:endParaRPr lang="en-US"/>
          </a:p>
        </p:txBody>
      </p:sp>
      <p:sp>
        <p:nvSpPr>
          <p:cNvPr id="5" name="Footer Placeholder 4"/>
          <p:cNvSpPr>
            <a:spLocks noGrp="1"/>
          </p:cNvSpPr>
          <p:nvPr>
            <p:ph type="ftr" sz="quarter" idx="3"/>
          </p:nvPr>
        </p:nvSpPr>
        <p:spPr>
          <a:xfrm>
            <a:off x="15144750" y="35595568"/>
            <a:ext cx="15430500" cy="2044700"/>
          </a:xfrm>
          <a:prstGeom prst="rect">
            <a:avLst/>
          </a:prstGeom>
        </p:spPr>
        <p:txBody>
          <a:bodyPr vert="horz" lIns="91440" tIns="45720" rIns="91440" bIns="45720" rtlCol="0" anchor="ctr"/>
          <a:lstStyle>
            <a:lvl1pPr algn="ctr">
              <a:defRPr sz="6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2289750" y="35595568"/>
            <a:ext cx="10287000" cy="2044700"/>
          </a:xfrm>
          <a:prstGeom prst="rect">
            <a:avLst/>
          </a:prstGeom>
        </p:spPr>
        <p:txBody>
          <a:bodyPr vert="horz" lIns="91440" tIns="45720" rIns="91440" bIns="45720" rtlCol="0" anchor="ctr"/>
          <a:lstStyle>
            <a:lvl1pPr algn="r">
              <a:defRPr sz="6000">
                <a:solidFill>
                  <a:schemeClr val="tx1">
                    <a:tint val="75000"/>
                  </a:schemeClr>
                </a:solidFill>
              </a:defRPr>
            </a:lvl1pPr>
          </a:lstStyle>
          <a:p>
            <a:fld id="{3B65C149-DB5B-452D-B99D-7E3C26238988}" type="slidenum">
              <a:rPr lang="en-US" smtClean="0"/>
              <a:t>‹#›</a:t>
            </a:fld>
            <a:endParaRPr lang="en-US"/>
          </a:p>
        </p:txBody>
      </p:sp>
    </p:spTree>
    <p:extLst>
      <p:ext uri="{BB962C8B-B14F-4D97-AF65-F5344CB8AC3E}">
        <p14:creationId xmlns:p14="http://schemas.microsoft.com/office/powerpoint/2010/main" val="276332982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0" rtl="0" eaLnBrk="1" latinLnBrk="0" hangingPunct="1">
        <a:lnSpc>
          <a:spcPct val="90000"/>
        </a:lnSpc>
        <a:spcBef>
          <a:spcPct val="0"/>
        </a:spcBef>
        <a:buNone/>
        <a:defRPr sz="22000" kern="1200">
          <a:solidFill>
            <a:schemeClr val="tx1"/>
          </a:solidFill>
          <a:latin typeface="+mj-lt"/>
          <a:ea typeface="+mj-ea"/>
          <a:cs typeface="+mj-cs"/>
        </a:defRPr>
      </a:lvl1pPr>
    </p:titleStyle>
    <p:bodyStyle>
      <a:lvl1pPr marL="1143000" indent="-1143000" algn="l" defTabSz="4572000" rtl="0" eaLnBrk="1" latinLnBrk="0" hangingPunct="1">
        <a:lnSpc>
          <a:spcPct val="90000"/>
        </a:lnSpc>
        <a:spcBef>
          <a:spcPts val="5000"/>
        </a:spcBef>
        <a:buFont typeface="Arial" panose="020B0604020202020204" pitchFamily="34" charset="0"/>
        <a:buChar char="•"/>
        <a:defRPr sz="14000" kern="1200">
          <a:solidFill>
            <a:schemeClr val="tx1"/>
          </a:solidFill>
          <a:latin typeface="+mn-lt"/>
          <a:ea typeface="+mn-ea"/>
          <a:cs typeface="+mn-cs"/>
        </a:defRPr>
      </a:lvl1pPr>
      <a:lvl2pPr marL="3429000" indent="-1143000" algn="l" defTabSz="4572000" rtl="0" eaLnBrk="1" latinLnBrk="0" hangingPunct="1">
        <a:lnSpc>
          <a:spcPct val="90000"/>
        </a:lnSpc>
        <a:spcBef>
          <a:spcPts val="2500"/>
        </a:spcBef>
        <a:buFont typeface="Arial" panose="020B0604020202020204" pitchFamily="34" charset="0"/>
        <a:buChar char="•"/>
        <a:defRPr sz="12000" kern="1200">
          <a:solidFill>
            <a:schemeClr val="tx1"/>
          </a:solidFill>
          <a:latin typeface="+mn-lt"/>
          <a:ea typeface="+mn-ea"/>
          <a:cs typeface="+mn-cs"/>
        </a:defRPr>
      </a:lvl2pPr>
      <a:lvl3pPr marL="5715000" indent="-1143000" algn="l" defTabSz="4572000" rtl="0" eaLnBrk="1" latinLnBrk="0" hangingPunct="1">
        <a:lnSpc>
          <a:spcPct val="90000"/>
        </a:lnSpc>
        <a:spcBef>
          <a:spcPts val="2500"/>
        </a:spcBef>
        <a:buFont typeface="Arial" panose="020B0604020202020204" pitchFamily="34" charset="0"/>
        <a:buChar char="•"/>
        <a:defRPr sz="10000" kern="1200">
          <a:solidFill>
            <a:schemeClr val="tx1"/>
          </a:solidFill>
          <a:latin typeface="+mn-lt"/>
          <a:ea typeface="+mn-ea"/>
          <a:cs typeface="+mn-cs"/>
        </a:defRPr>
      </a:lvl3pPr>
      <a:lvl4pPr marL="8001000" indent="-1143000" algn="l" defTabSz="4572000" rtl="0" eaLnBrk="1" latinLnBrk="0" hangingPunct="1">
        <a:lnSpc>
          <a:spcPct val="90000"/>
        </a:lnSpc>
        <a:spcBef>
          <a:spcPts val="2500"/>
        </a:spcBef>
        <a:buFont typeface="Arial" panose="020B0604020202020204" pitchFamily="34" charset="0"/>
        <a:buChar char="•"/>
        <a:defRPr sz="9000" kern="1200">
          <a:solidFill>
            <a:schemeClr val="tx1"/>
          </a:solidFill>
          <a:latin typeface="+mn-lt"/>
          <a:ea typeface="+mn-ea"/>
          <a:cs typeface="+mn-cs"/>
        </a:defRPr>
      </a:lvl4pPr>
      <a:lvl5pPr marL="10287000" indent="-1143000" algn="l" defTabSz="4572000" rtl="0" eaLnBrk="1" latinLnBrk="0" hangingPunct="1">
        <a:lnSpc>
          <a:spcPct val="90000"/>
        </a:lnSpc>
        <a:spcBef>
          <a:spcPts val="2500"/>
        </a:spcBef>
        <a:buFont typeface="Arial" panose="020B0604020202020204" pitchFamily="34" charset="0"/>
        <a:buChar char="•"/>
        <a:defRPr sz="9000" kern="1200">
          <a:solidFill>
            <a:schemeClr val="tx1"/>
          </a:solidFill>
          <a:latin typeface="+mn-lt"/>
          <a:ea typeface="+mn-ea"/>
          <a:cs typeface="+mn-cs"/>
        </a:defRPr>
      </a:lvl5pPr>
      <a:lvl6pPr marL="12573000" indent="-1143000" algn="l" defTabSz="4572000" rtl="0" eaLnBrk="1" latinLnBrk="0" hangingPunct="1">
        <a:lnSpc>
          <a:spcPct val="90000"/>
        </a:lnSpc>
        <a:spcBef>
          <a:spcPts val="2500"/>
        </a:spcBef>
        <a:buFont typeface="Arial" panose="020B0604020202020204" pitchFamily="34" charset="0"/>
        <a:buChar char="•"/>
        <a:defRPr sz="9000" kern="1200">
          <a:solidFill>
            <a:schemeClr val="tx1"/>
          </a:solidFill>
          <a:latin typeface="+mn-lt"/>
          <a:ea typeface="+mn-ea"/>
          <a:cs typeface="+mn-cs"/>
        </a:defRPr>
      </a:lvl6pPr>
      <a:lvl7pPr marL="14859000" indent="-1143000" algn="l" defTabSz="4572000" rtl="0" eaLnBrk="1" latinLnBrk="0" hangingPunct="1">
        <a:lnSpc>
          <a:spcPct val="90000"/>
        </a:lnSpc>
        <a:spcBef>
          <a:spcPts val="2500"/>
        </a:spcBef>
        <a:buFont typeface="Arial" panose="020B0604020202020204" pitchFamily="34" charset="0"/>
        <a:buChar char="•"/>
        <a:defRPr sz="9000" kern="1200">
          <a:solidFill>
            <a:schemeClr val="tx1"/>
          </a:solidFill>
          <a:latin typeface="+mn-lt"/>
          <a:ea typeface="+mn-ea"/>
          <a:cs typeface="+mn-cs"/>
        </a:defRPr>
      </a:lvl7pPr>
      <a:lvl8pPr marL="17145000" indent="-1143000" algn="l" defTabSz="4572000" rtl="0" eaLnBrk="1" latinLnBrk="0" hangingPunct="1">
        <a:lnSpc>
          <a:spcPct val="90000"/>
        </a:lnSpc>
        <a:spcBef>
          <a:spcPts val="2500"/>
        </a:spcBef>
        <a:buFont typeface="Arial" panose="020B0604020202020204" pitchFamily="34" charset="0"/>
        <a:buChar char="•"/>
        <a:defRPr sz="9000" kern="1200">
          <a:solidFill>
            <a:schemeClr val="tx1"/>
          </a:solidFill>
          <a:latin typeface="+mn-lt"/>
          <a:ea typeface="+mn-ea"/>
          <a:cs typeface="+mn-cs"/>
        </a:defRPr>
      </a:lvl8pPr>
      <a:lvl9pPr marL="19431000" indent="-1143000" algn="l" defTabSz="4572000" rtl="0" eaLnBrk="1" latinLnBrk="0" hangingPunct="1">
        <a:lnSpc>
          <a:spcPct val="90000"/>
        </a:lnSpc>
        <a:spcBef>
          <a:spcPts val="2500"/>
        </a:spcBef>
        <a:buFont typeface="Arial" panose="020B0604020202020204" pitchFamily="34" charset="0"/>
        <a:buChar char="•"/>
        <a:defRPr sz="9000" kern="1200">
          <a:solidFill>
            <a:schemeClr val="tx1"/>
          </a:solidFill>
          <a:latin typeface="+mn-lt"/>
          <a:ea typeface="+mn-ea"/>
          <a:cs typeface="+mn-cs"/>
        </a:defRPr>
      </a:lvl9pPr>
    </p:bodyStyle>
    <p:otherStyle>
      <a:defPPr>
        <a:defRPr lang="en-US"/>
      </a:defPPr>
      <a:lvl1pPr marL="0" algn="l" defTabSz="4572000" rtl="0" eaLnBrk="1" latinLnBrk="0" hangingPunct="1">
        <a:defRPr sz="9000" kern="1200">
          <a:solidFill>
            <a:schemeClr val="tx1"/>
          </a:solidFill>
          <a:latin typeface="+mn-lt"/>
          <a:ea typeface="+mn-ea"/>
          <a:cs typeface="+mn-cs"/>
        </a:defRPr>
      </a:lvl1pPr>
      <a:lvl2pPr marL="2286000" algn="l" defTabSz="4572000" rtl="0" eaLnBrk="1" latinLnBrk="0" hangingPunct="1">
        <a:defRPr sz="9000" kern="1200">
          <a:solidFill>
            <a:schemeClr val="tx1"/>
          </a:solidFill>
          <a:latin typeface="+mn-lt"/>
          <a:ea typeface="+mn-ea"/>
          <a:cs typeface="+mn-cs"/>
        </a:defRPr>
      </a:lvl2pPr>
      <a:lvl3pPr marL="4572000" algn="l" defTabSz="4572000" rtl="0" eaLnBrk="1" latinLnBrk="0" hangingPunct="1">
        <a:defRPr sz="9000" kern="1200">
          <a:solidFill>
            <a:schemeClr val="tx1"/>
          </a:solidFill>
          <a:latin typeface="+mn-lt"/>
          <a:ea typeface="+mn-ea"/>
          <a:cs typeface="+mn-cs"/>
        </a:defRPr>
      </a:lvl3pPr>
      <a:lvl4pPr marL="6858000" algn="l" defTabSz="4572000" rtl="0" eaLnBrk="1" latinLnBrk="0" hangingPunct="1">
        <a:defRPr sz="9000" kern="1200">
          <a:solidFill>
            <a:schemeClr val="tx1"/>
          </a:solidFill>
          <a:latin typeface="+mn-lt"/>
          <a:ea typeface="+mn-ea"/>
          <a:cs typeface="+mn-cs"/>
        </a:defRPr>
      </a:lvl4pPr>
      <a:lvl5pPr marL="9144000" algn="l" defTabSz="4572000" rtl="0" eaLnBrk="1" latinLnBrk="0" hangingPunct="1">
        <a:defRPr sz="9000" kern="1200">
          <a:solidFill>
            <a:schemeClr val="tx1"/>
          </a:solidFill>
          <a:latin typeface="+mn-lt"/>
          <a:ea typeface="+mn-ea"/>
          <a:cs typeface="+mn-cs"/>
        </a:defRPr>
      </a:lvl5pPr>
      <a:lvl6pPr marL="11430000" algn="l" defTabSz="4572000" rtl="0" eaLnBrk="1" latinLnBrk="0" hangingPunct="1">
        <a:defRPr sz="9000" kern="1200">
          <a:solidFill>
            <a:schemeClr val="tx1"/>
          </a:solidFill>
          <a:latin typeface="+mn-lt"/>
          <a:ea typeface="+mn-ea"/>
          <a:cs typeface="+mn-cs"/>
        </a:defRPr>
      </a:lvl6pPr>
      <a:lvl7pPr marL="13716000" algn="l" defTabSz="4572000" rtl="0" eaLnBrk="1" latinLnBrk="0" hangingPunct="1">
        <a:defRPr sz="9000" kern="1200">
          <a:solidFill>
            <a:schemeClr val="tx1"/>
          </a:solidFill>
          <a:latin typeface="+mn-lt"/>
          <a:ea typeface="+mn-ea"/>
          <a:cs typeface="+mn-cs"/>
        </a:defRPr>
      </a:lvl7pPr>
      <a:lvl8pPr marL="16002000" algn="l" defTabSz="4572000" rtl="0" eaLnBrk="1" latinLnBrk="0" hangingPunct="1">
        <a:defRPr sz="9000" kern="1200">
          <a:solidFill>
            <a:schemeClr val="tx1"/>
          </a:solidFill>
          <a:latin typeface="+mn-lt"/>
          <a:ea typeface="+mn-ea"/>
          <a:cs typeface="+mn-cs"/>
        </a:defRPr>
      </a:lvl8pPr>
      <a:lvl9pPr marL="18288000" algn="l" defTabSz="4572000" rtl="0" eaLnBrk="1" latinLnBrk="0" hangingPunct="1">
        <a:defRPr sz="9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1.jpeg"/><Relationship Id="rId7" Type="http://schemas.openxmlformats.org/officeDocument/2006/relationships/diagramData" Target="../diagrams/data1.xml"/><Relationship Id="rId12"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microsoft.com/office/2007/relationships/diagramDrawing" Target="../diagrams/drawing1.xml"/><Relationship Id="rId5" Type="http://schemas.openxmlformats.org/officeDocument/2006/relationships/hyperlink" Target="https://bestpractice.bmj.com/topics/en-gb/930" TargetMode="External"/><Relationship Id="rId10" Type="http://schemas.openxmlformats.org/officeDocument/2006/relationships/diagramColors" Target="../diagrams/colors1.xml"/><Relationship Id="rId4" Type="http://schemas.openxmlformats.org/officeDocument/2006/relationships/image" Target="../media/image2.jpg"/><Relationship Id="rId9"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481CCB80-08BE-45C9-8FD0-5642F1DDB49D}"/>
              </a:ext>
            </a:extLst>
          </p:cNvPr>
          <p:cNvSpPr/>
          <p:nvPr/>
        </p:nvSpPr>
        <p:spPr>
          <a:xfrm>
            <a:off x="26391070" y="9640178"/>
            <a:ext cx="2389339" cy="5167314"/>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69"/>
          </a:p>
        </p:txBody>
      </p:sp>
      <p:sp>
        <p:nvSpPr>
          <p:cNvPr id="23" name="Rectangle 22">
            <a:extLst>
              <a:ext uri="{FF2B5EF4-FFF2-40B4-BE49-F238E27FC236}">
                <a16:creationId xmlns:a16="http://schemas.microsoft.com/office/drawing/2014/main" id="{0D540203-084E-4B0D-9222-7584E0FBF492}"/>
              </a:ext>
            </a:extLst>
          </p:cNvPr>
          <p:cNvSpPr/>
          <p:nvPr/>
        </p:nvSpPr>
        <p:spPr>
          <a:xfrm>
            <a:off x="17017592" y="9630045"/>
            <a:ext cx="2389339" cy="5167314"/>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69" dirty="0"/>
          </a:p>
        </p:txBody>
      </p:sp>
      <p:sp>
        <p:nvSpPr>
          <p:cNvPr id="3" name="TextBox 2">
            <a:extLst>
              <a:ext uri="{FF2B5EF4-FFF2-40B4-BE49-F238E27FC236}">
                <a16:creationId xmlns:a16="http://schemas.microsoft.com/office/drawing/2014/main" id="{BE8D2D06-10B5-49F4-AE59-7275FA38EE68}"/>
              </a:ext>
            </a:extLst>
          </p:cNvPr>
          <p:cNvSpPr txBox="1"/>
          <p:nvPr/>
        </p:nvSpPr>
        <p:spPr>
          <a:xfrm>
            <a:off x="6004956" y="1523725"/>
            <a:ext cx="33710095" cy="5217839"/>
          </a:xfrm>
          <a:prstGeom prst="rect">
            <a:avLst/>
          </a:prstGeom>
          <a:solidFill>
            <a:srgbClr val="C00000"/>
          </a:solidFill>
        </p:spPr>
        <p:txBody>
          <a:bodyPr wrap="square" rtlCol="0">
            <a:spAutoFit/>
          </a:bodyPr>
          <a:lstStyle/>
          <a:p>
            <a:pPr algn="ctr"/>
            <a:r>
              <a:rPr lang="en-US" sz="6949" dirty="0">
                <a:solidFill>
                  <a:schemeClr val="bg1"/>
                </a:solidFill>
                <a:latin typeface="Aharoni" panose="020B0604020202020204" pitchFamily="2" charset="-79"/>
                <a:cs typeface="Aharoni" panose="020B0604020202020204" pitchFamily="2" charset="-79"/>
              </a:rPr>
              <a:t>Vibrio Vulnificus: Necrotizing Fasciitis CME</a:t>
            </a:r>
          </a:p>
          <a:p>
            <a:pPr algn="ctr"/>
            <a:r>
              <a:rPr lang="en-US" sz="6949" dirty="0">
                <a:solidFill>
                  <a:schemeClr val="bg1"/>
                </a:solidFill>
                <a:latin typeface="Aharoni" panose="020B0604020202020204" pitchFamily="2" charset="-79"/>
                <a:cs typeface="Aharoni" panose="020B0604020202020204" pitchFamily="2" charset="-79"/>
              </a:rPr>
              <a:t>Michael Davis, MMS, PA-S</a:t>
            </a:r>
          </a:p>
          <a:p>
            <a:pPr algn="ctr"/>
            <a:r>
              <a:rPr lang="en-US" sz="6949" dirty="0">
                <a:solidFill>
                  <a:schemeClr val="bg1"/>
                </a:solidFill>
                <a:latin typeface="Aharoni" panose="020B0604020202020204" pitchFamily="2" charset="-79"/>
                <a:cs typeface="Aharoni" panose="020B0604020202020204" pitchFamily="2" charset="-79"/>
              </a:rPr>
              <a:t>Sharonda Felton, MME, PA-C</a:t>
            </a:r>
          </a:p>
          <a:p>
            <a:pPr algn="ctr"/>
            <a:r>
              <a:rPr lang="en-US" sz="6949" dirty="0">
                <a:solidFill>
                  <a:schemeClr val="bg1"/>
                </a:solidFill>
                <a:latin typeface="Aharoni" panose="020B0604020202020204" pitchFamily="2" charset="-79"/>
                <a:cs typeface="Aharoni" panose="020B0604020202020204" pitchFamily="2" charset="-79"/>
              </a:rPr>
              <a:t>Department of Medical Sciences</a:t>
            </a:r>
            <a:endParaRPr lang="en-US" sz="6949" dirty="0"/>
          </a:p>
          <a:p>
            <a:endParaRPr lang="en-US" sz="2755" dirty="0"/>
          </a:p>
          <a:p>
            <a:endParaRPr lang="en-US" sz="2755" dirty="0"/>
          </a:p>
        </p:txBody>
      </p:sp>
      <p:sp>
        <p:nvSpPr>
          <p:cNvPr id="4" name="TextBox 3">
            <a:extLst>
              <a:ext uri="{FF2B5EF4-FFF2-40B4-BE49-F238E27FC236}">
                <a16:creationId xmlns:a16="http://schemas.microsoft.com/office/drawing/2014/main" id="{E6CC2A53-C852-442F-8EFA-79143F704C7D}"/>
              </a:ext>
            </a:extLst>
          </p:cNvPr>
          <p:cNvSpPr txBox="1"/>
          <p:nvPr/>
        </p:nvSpPr>
        <p:spPr>
          <a:xfrm>
            <a:off x="31658185" y="22944092"/>
            <a:ext cx="11795592" cy="1102481"/>
          </a:xfrm>
          <a:prstGeom prst="rect">
            <a:avLst/>
          </a:prstGeom>
          <a:solidFill>
            <a:schemeClr val="bg2">
              <a:lumMod val="75000"/>
            </a:schemeClr>
          </a:solidFill>
        </p:spPr>
        <p:txBody>
          <a:bodyPr wrap="square" rtlCol="0">
            <a:spAutoFit/>
          </a:bodyPr>
          <a:lstStyle/>
          <a:p>
            <a:r>
              <a:rPr lang="en-US" sz="6564" b="1" u="sng" dirty="0"/>
              <a:t>Prognosis</a:t>
            </a:r>
          </a:p>
        </p:txBody>
      </p:sp>
      <p:sp>
        <p:nvSpPr>
          <p:cNvPr id="5" name="TextBox 4">
            <a:extLst>
              <a:ext uri="{FF2B5EF4-FFF2-40B4-BE49-F238E27FC236}">
                <a16:creationId xmlns:a16="http://schemas.microsoft.com/office/drawing/2014/main" id="{E1A00CA5-0428-495B-9ABE-AF46D59803B6}"/>
              </a:ext>
            </a:extLst>
          </p:cNvPr>
          <p:cNvSpPr txBox="1"/>
          <p:nvPr/>
        </p:nvSpPr>
        <p:spPr>
          <a:xfrm>
            <a:off x="1448484" y="20975072"/>
            <a:ext cx="13083334" cy="1809085"/>
          </a:xfrm>
          <a:prstGeom prst="rect">
            <a:avLst/>
          </a:prstGeom>
          <a:solidFill>
            <a:schemeClr val="bg2">
              <a:lumMod val="75000"/>
            </a:schemeClr>
          </a:solidFill>
        </p:spPr>
        <p:txBody>
          <a:bodyPr wrap="square" rtlCol="0">
            <a:spAutoFit/>
          </a:bodyPr>
          <a:lstStyle/>
          <a:p>
            <a:r>
              <a:rPr lang="en-US" sz="5906" b="1" u="sng" dirty="0"/>
              <a:t>Epidemiology/Pathology</a:t>
            </a:r>
            <a:r>
              <a:rPr lang="en-US" sz="5906" dirty="0"/>
              <a:t>	</a:t>
            </a:r>
          </a:p>
          <a:p>
            <a:r>
              <a:rPr lang="en-US" sz="5250" dirty="0"/>
              <a:t>Figure 1: Progression of necrotizing fasciitis</a:t>
            </a:r>
          </a:p>
        </p:txBody>
      </p:sp>
      <p:sp>
        <p:nvSpPr>
          <p:cNvPr id="6" name="TextBox 5">
            <a:extLst>
              <a:ext uri="{FF2B5EF4-FFF2-40B4-BE49-F238E27FC236}">
                <a16:creationId xmlns:a16="http://schemas.microsoft.com/office/drawing/2014/main" id="{344A7D73-E00A-4135-AC5D-7B4A8F0C6A9E}"/>
              </a:ext>
            </a:extLst>
          </p:cNvPr>
          <p:cNvSpPr txBox="1"/>
          <p:nvPr/>
        </p:nvSpPr>
        <p:spPr>
          <a:xfrm>
            <a:off x="17020882" y="7217062"/>
            <a:ext cx="11795592" cy="2584169"/>
          </a:xfrm>
          <a:prstGeom prst="rect">
            <a:avLst/>
          </a:prstGeom>
          <a:solidFill>
            <a:schemeClr val="bg2">
              <a:lumMod val="75000"/>
            </a:schemeClr>
          </a:solidFill>
        </p:spPr>
        <p:txBody>
          <a:bodyPr wrap="square" rtlCol="0">
            <a:spAutoFit/>
          </a:bodyPr>
          <a:lstStyle/>
          <a:p>
            <a:r>
              <a:rPr lang="en-US" sz="6564" b="1" u="sng" dirty="0"/>
              <a:t>History and Physical</a:t>
            </a:r>
          </a:p>
          <a:p>
            <a:r>
              <a:rPr lang="en-US" sz="4814" dirty="0"/>
              <a:t>Figure 2: bullae and necrotic tissue from V. vulnificus</a:t>
            </a:r>
          </a:p>
        </p:txBody>
      </p:sp>
      <p:sp>
        <p:nvSpPr>
          <p:cNvPr id="7" name="TextBox 6">
            <a:extLst>
              <a:ext uri="{FF2B5EF4-FFF2-40B4-BE49-F238E27FC236}">
                <a16:creationId xmlns:a16="http://schemas.microsoft.com/office/drawing/2014/main" id="{6FF75DDA-7B10-4AF2-A722-AAA7587D06E9}"/>
              </a:ext>
            </a:extLst>
          </p:cNvPr>
          <p:cNvSpPr txBox="1"/>
          <p:nvPr/>
        </p:nvSpPr>
        <p:spPr>
          <a:xfrm>
            <a:off x="16937949" y="26796390"/>
            <a:ext cx="11795592" cy="1102481"/>
          </a:xfrm>
          <a:prstGeom prst="rect">
            <a:avLst/>
          </a:prstGeom>
          <a:solidFill>
            <a:schemeClr val="bg2">
              <a:lumMod val="75000"/>
            </a:schemeClr>
          </a:solidFill>
        </p:spPr>
        <p:txBody>
          <a:bodyPr wrap="square" rtlCol="0">
            <a:spAutoFit/>
          </a:bodyPr>
          <a:lstStyle/>
          <a:p>
            <a:r>
              <a:rPr lang="en-US" sz="6564" b="1" u="sng" dirty="0"/>
              <a:t>Diagnosis</a:t>
            </a:r>
          </a:p>
        </p:txBody>
      </p:sp>
      <p:sp>
        <p:nvSpPr>
          <p:cNvPr id="8" name="TextBox 7">
            <a:extLst>
              <a:ext uri="{FF2B5EF4-FFF2-40B4-BE49-F238E27FC236}">
                <a16:creationId xmlns:a16="http://schemas.microsoft.com/office/drawing/2014/main" id="{2ED8AA42-8BAF-4541-91DA-C043663FD95D}"/>
              </a:ext>
            </a:extLst>
          </p:cNvPr>
          <p:cNvSpPr txBox="1"/>
          <p:nvPr/>
        </p:nvSpPr>
        <p:spPr>
          <a:xfrm>
            <a:off x="31658185" y="7319539"/>
            <a:ext cx="11795592" cy="1102481"/>
          </a:xfrm>
          <a:prstGeom prst="rect">
            <a:avLst/>
          </a:prstGeom>
          <a:solidFill>
            <a:schemeClr val="bg2">
              <a:lumMod val="75000"/>
            </a:schemeClr>
          </a:solidFill>
        </p:spPr>
        <p:txBody>
          <a:bodyPr wrap="square" rtlCol="0">
            <a:spAutoFit/>
          </a:bodyPr>
          <a:lstStyle/>
          <a:p>
            <a:r>
              <a:rPr lang="en-US" sz="6564" b="1" u="sng" dirty="0"/>
              <a:t>Management</a:t>
            </a:r>
          </a:p>
        </p:txBody>
      </p:sp>
      <p:sp>
        <p:nvSpPr>
          <p:cNvPr id="9" name="TextBox 8">
            <a:extLst>
              <a:ext uri="{FF2B5EF4-FFF2-40B4-BE49-F238E27FC236}">
                <a16:creationId xmlns:a16="http://schemas.microsoft.com/office/drawing/2014/main" id="{4946AAE2-16EF-484F-957A-0FCB7015D252}"/>
              </a:ext>
            </a:extLst>
          </p:cNvPr>
          <p:cNvSpPr txBox="1"/>
          <p:nvPr/>
        </p:nvSpPr>
        <p:spPr>
          <a:xfrm>
            <a:off x="1415823" y="7319539"/>
            <a:ext cx="13119286" cy="1102481"/>
          </a:xfrm>
          <a:prstGeom prst="rect">
            <a:avLst/>
          </a:prstGeom>
          <a:solidFill>
            <a:schemeClr val="bg2">
              <a:lumMod val="75000"/>
            </a:schemeClr>
          </a:solidFill>
        </p:spPr>
        <p:txBody>
          <a:bodyPr wrap="square" rtlCol="0">
            <a:spAutoFit/>
          </a:bodyPr>
          <a:lstStyle/>
          <a:p>
            <a:r>
              <a:rPr lang="en-US" sz="6564" b="1" u="sng" dirty="0"/>
              <a:t>Abstract</a:t>
            </a:r>
          </a:p>
        </p:txBody>
      </p:sp>
      <p:pic>
        <p:nvPicPr>
          <p:cNvPr id="1030" name="Picture 6" descr="Arcadia University | Community College of Philadelphia">
            <a:extLst>
              <a:ext uri="{FF2B5EF4-FFF2-40B4-BE49-F238E27FC236}">
                <a16:creationId xmlns:a16="http://schemas.microsoft.com/office/drawing/2014/main" id="{F3B5C347-3F51-4022-9332-90FC383B4D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802" y="1916052"/>
            <a:ext cx="5667375" cy="353213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5D1E5C6B-1A4F-4422-9916-935742F6EA0B}"/>
              </a:ext>
            </a:extLst>
          </p:cNvPr>
          <p:cNvSpPr txBox="1"/>
          <p:nvPr/>
        </p:nvSpPr>
        <p:spPr>
          <a:xfrm>
            <a:off x="1448485" y="8744378"/>
            <a:ext cx="13083334" cy="11907234"/>
          </a:xfrm>
          <a:prstGeom prst="rect">
            <a:avLst/>
          </a:prstGeom>
          <a:solidFill>
            <a:srgbClr val="C00000"/>
          </a:solidFill>
        </p:spPr>
        <p:txBody>
          <a:bodyPr wrap="square" rtlCol="0">
            <a:spAutoFit/>
          </a:bodyPr>
          <a:lstStyle/>
          <a:p>
            <a:r>
              <a:rPr lang="en-US" sz="5906" dirty="0">
                <a:solidFill>
                  <a:schemeClr val="bg1"/>
                </a:solidFill>
              </a:rPr>
              <a:t>Vibrio vulnificus is a gram-negative bacillus that is found in warmer bodies of saltwater and brackish water. It can cause gastrointestinal syndromes as well as necrotizing fasciitis in rare cases. The latter has a worse prognosis and must be treated aggressively with antibiotics. Other adjunctive treatments may be used as well, such as hyperbaric oxygen, debridement, and early amputation. Antibiotic resistance and rising temperatures may contribute to increased cases along with refractory strains.</a:t>
            </a:r>
          </a:p>
        </p:txBody>
      </p:sp>
      <p:pic>
        <p:nvPicPr>
          <p:cNvPr id="18" name="Picture 17" descr="Diagram&#10;&#10;Description automatically generated">
            <a:extLst>
              <a:ext uri="{FF2B5EF4-FFF2-40B4-BE49-F238E27FC236}">
                <a16:creationId xmlns:a16="http://schemas.microsoft.com/office/drawing/2014/main" id="{0128B616-7853-4329-91F4-DAFB352A4B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8894" y="22708428"/>
            <a:ext cx="13156898" cy="5610680"/>
          </a:xfrm>
          <a:prstGeom prst="rect">
            <a:avLst/>
          </a:prstGeom>
        </p:spPr>
      </p:pic>
      <p:sp>
        <p:nvSpPr>
          <p:cNvPr id="21" name="TextBox 20">
            <a:extLst>
              <a:ext uri="{FF2B5EF4-FFF2-40B4-BE49-F238E27FC236}">
                <a16:creationId xmlns:a16="http://schemas.microsoft.com/office/drawing/2014/main" id="{74ECB6E4-A525-4E71-952E-833985E36AB0}"/>
              </a:ext>
            </a:extLst>
          </p:cNvPr>
          <p:cNvSpPr txBox="1"/>
          <p:nvPr/>
        </p:nvSpPr>
        <p:spPr>
          <a:xfrm>
            <a:off x="1448485" y="28090284"/>
            <a:ext cx="13083334" cy="10089557"/>
          </a:xfrm>
          <a:prstGeom prst="rect">
            <a:avLst/>
          </a:prstGeom>
          <a:solidFill>
            <a:srgbClr val="C00000"/>
          </a:solidFill>
        </p:spPr>
        <p:txBody>
          <a:bodyPr wrap="square" rtlCol="0">
            <a:spAutoFit/>
          </a:bodyPr>
          <a:lstStyle/>
          <a:p>
            <a:pPr marL="750171" indent="-750171">
              <a:buFont typeface="Arial" panose="020B0604020202020204" pitchFamily="34" charset="0"/>
              <a:buChar char="•"/>
            </a:pPr>
            <a:r>
              <a:rPr lang="en-US" sz="5906" dirty="0">
                <a:solidFill>
                  <a:schemeClr val="bg1"/>
                </a:solidFill>
              </a:rPr>
              <a:t>Gram negative bacilli</a:t>
            </a:r>
          </a:p>
          <a:p>
            <a:pPr marL="750171" indent="-750171">
              <a:buFont typeface="Arial" panose="020B0604020202020204" pitchFamily="34" charset="0"/>
              <a:buChar char="•"/>
            </a:pPr>
            <a:r>
              <a:rPr lang="en-US" sz="5906" dirty="0">
                <a:solidFill>
                  <a:schemeClr val="bg1"/>
                </a:solidFill>
              </a:rPr>
              <a:t>Found in shellfish, fish, and sediment of saltwater and brackish water</a:t>
            </a:r>
          </a:p>
          <a:p>
            <a:pPr marL="750171" indent="-750171">
              <a:buFont typeface="Arial" panose="020B0604020202020204" pitchFamily="34" charset="0"/>
              <a:buChar char="•"/>
            </a:pPr>
            <a:r>
              <a:rPr lang="en-US" sz="5906" dirty="0">
                <a:solidFill>
                  <a:schemeClr val="bg1"/>
                </a:solidFill>
              </a:rPr>
              <a:t>Found in warmer climates</a:t>
            </a:r>
          </a:p>
          <a:p>
            <a:pPr marL="750171" indent="-750171">
              <a:buFont typeface="Arial" panose="020B0604020202020204" pitchFamily="34" charset="0"/>
              <a:buChar char="•"/>
            </a:pPr>
            <a:r>
              <a:rPr lang="en-US" sz="5906" dirty="0">
                <a:solidFill>
                  <a:schemeClr val="bg1"/>
                </a:solidFill>
              </a:rPr>
              <a:t>NF is caused by the entrance of bacteria into an open wound</a:t>
            </a:r>
          </a:p>
          <a:p>
            <a:pPr marL="750171" indent="-750171">
              <a:buFont typeface="Arial" panose="020B0604020202020204" pitchFamily="34" charset="0"/>
              <a:buChar char="•"/>
            </a:pPr>
            <a:r>
              <a:rPr lang="en-US" sz="5906" dirty="0">
                <a:solidFill>
                  <a:schemeClr val="bg1"/>
                </a:solidFill>
              </a:rPr>
              <a:t>Bacteria can enter blood leading to sepsis and death</a:t>
            </a:r>
          </a:p>
          <a:p>
            <a:pPr marL="750171" indent="-750171">
              <a:buFont typeface="Arial" panose="020B0604020202020204" pitchFamily="34" charset="0"/>
              <a:buChar char="•"/>
            </a:pPr>
            <a:r>
              <a:rPr lang="en-US" sz="5906" dirty="0">
                <a:solidFill>
                  <a:schemeClr val="bg1"/>
                </a:solidFill>
              </a:rPr>
              <a:t>Increasing cases</a:t>
            </a:r>
          </a:p>
          <a:p>
            <a:pPr marL="1250283" lvl="1" indent="-750171">
              <a:buFont typeface="Wingdings" panose="05000000000000000000" pitchFamily="2" charset="2"/>
              <a:buChar char="Ø"/>
            </a:pPr>
            <a:r>
              <a:rPr lang="en-US" sz="5906" dirty="0">
                <a:solidFill>
                  <a:schemeClr val="bg1"/>
                </a:solidFill>
              </a:rPr>
              <a:t>Rising water temperatures</a:t>
            </a:r>
          </a:p>
          <a:p>
            <a:pPr marL="1250283" lvl="1" indent="-750171">
              <a:buFont typeface="Wingdings" panose="05000000000000000000" pitchFamily="2" charset="2"/>
              <a:buChar char="Ø"/>
            </a:pPr>
            <a:r>
              <a:rPr lang="en-US" sz="5906" dirty="0">
                <a:solidFill>
                  <a:schemeClr val="bg1"/>
                </a:solidFill>
              </a:rPr>
              <a:t>Increasing salinity</a:t>
            </a:r>
            <a:endParaRPr lang="en-US" sz="5250" dirty="0">
              <a:solidFill>
                <a:schemeClr val="bg1"/>
              </a:solidFill>
            </a:endParaRPr>
          </a:p>
        </p:txBody>
      </p:sp>
      <p:pic>
        <p:nvPicPr>
          <p:cNvPr id="29" name="Picture 28" descr="Non-cholera Vibrio infections images">
            <a:hlinkClick r:id="rId5"/>
            <a:extLst>
              <a:ext uri="{FF2B5EF4-FFF2-40B4-BE49-F238E27FC236}">
                <a16:creationId xmlns:a16="http://schemas.microsoft.com/office/drawing/2014/main" id="{2F3FC754-945D-4298-8786-19E75B857883}"/>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442769" y="9783197"/>
            <a:ext cx="6980958" cy="5056952"/>
          </a:xfrm>
          <a:prstGeom prst="rect">
            <a:avLst/>
          </a:prstGeom>
          <a:noFill/>
          <a:ln>
            <a:noFill/>
          </a:ln>
        </p:spPr>
      </p:pic>
      <p:graphicFrame>
        <p:nvGraphicFramePr>
          <p:cNvPr id="12" name="Diagram 11">
            <a:extLst>
              <a:ext uri="{FF2B5EF4-FFF2-40B4-BE49-F238E27FC236}">
                <a16:creationId xmlns:a16="http://schemas.microsoft.com/office/drawing/2014/main" id="{D2E45CDC-1167-441D-9D5E-AF1BE492777C}"/>
              </a:ext>
            </a:extLst>
          </p:cNvPr>
          <p:cNvGraphicFramePr/>
          <p:nvPr>
            <p:extLst>
              <p:ext uri="{D42A27DB-BD31-4B8C-83A1-F6EECF244321}">
                <p14:modId xmlns:p14="http://schemas.microsoft.com/office/powerpoint/2010/main" val="3166507443"/>
              </p:ext>
            </p:extLst>
          </p:nvPr>
        </p:nvGraphicFramePr>
        <p:xfrm>
          <a:off x="16984817" y="14840149"/>
          <a:ext cx="11795592" cy="1134741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6" name="TextBox 25">
            <a:extLst>
              <a:ext uri="{FF2B5EF4-FFF2-40B4-BE49-F238E27FC236}">
                <a16:creationId xmlns:a16="http://schemas.microsoft.com/office/drawing/2014/main" id="{7477175F-3AD0-4513-9360-9FBD724B273F}"/>
              </a:ext>
            </a:extLst>
          </p:cNvPr>
          <p:cNvSpPr txBox="1"/>
          <p:nvPr/>
        </p:nvSpPr>
        <p:spPr>
          <a:xfrm>
            <a:off x="16919972" y="28241414"/>
            <a:ext cx="11831546" cy="9787295"/>
          </a:xfrm>
          <a:prstGeom prst="rect">
            <a:avLst/>
          </a:prstGeom>
          <a:solidFill>
            <a:srgbClr val="C00000"/>
          </a:solidFill>
        </p:spPr>
        <p:txBody>
          <a:bodyPr wrap="square" rtlCol="0">
            <a:spAutoFit/>
          </a:bodyPr>
          <a:lstStyle/>
          <a:p>
            <a:pPr marL="750171" indent="-750171">
              <a:buFont typeface="Arial" panose="020B0604020202020204" pitchFamily="34" charset="0"/>
              <a:buChar char="•"/>
            </a:pPr>
            <a:r>
              <a:rPr lang="en-US" sz="5250" dirty="0">
                <a:solidFill>
                  <a:schemeClr val="bg1"/>
                </a:solidFill>
              </a:rPr>
              <a:t>CBC/CMP to assess kidney and liver function</a:t>
            </a:r>
          </a:p>
          <a:p>
            <a:pPr marL="750171" indent="-750171">
              <a:buFont typeface="Arial" panose="020B0604020202020204" pitchFamily="34" charset="0"/>
              <a:buChar char="•"/>
            </a:pPr>
            <a:r>
              <a:rPr lang="en-US" sz="5250" dirty="0">
                <a:solidFill>
                  <a:schemeClr val="bg1"/>
                </a:solidFill>
              </a:rPr>
              <a:t>PCR – DNA load may be correlated with the severity of infection</a:t>
            </a:r>
          </a:p>
          <a:p>
            <a:pPr marL="750171" indent="-750171">
              <a:buFont typeface="Arial" panose="020B0604020202020204" pitchFamily="34" charset="0"/>
              <a:buChar char="•"/>
            </a:pPr>
            <a:r>
              <a:rPr lang="en-US" sz="5250" dirty="0">
                <a:solidFill>
                  <a:schemeClr val="bg1"/>
                </a:solidFill>
              </a:rPr>
              <a:t>Wound, blood, stool cultures</a:t>
            </a:r>
          </a:p>
          <a:p>
            <a:pPr marL="750171" indent="-750171">
              <a:buFont typeface="Arial" panose="020B0604020202020204" pitchFamily="34" charset="0"/>
              <a:buChar char="•"/>
            </a:pPr>
            <a:r>
              <a:rPr lang="en-US" sz="5250" dirty="0">
                <a:solidFill>
                  <a:schemeClr val="bg1"/>
                </a:solidFill>
              </a:rPr>
              <a:t>SIRS criteria – infection + 2 of the following</a:t>
            </a:r>
          </a:p>
          <a:p>
            <a:pPr marL="1250283" lvl="1" indent="-750171">
              <a:buFont typeface="Wingdings" panose="05000000000000000000" pitchFamily="2" charset="2"/>
              <a:buChar char="Ø"/>
            </a:pPr>
            <a:r>
              <a:rPr lang="en-US" sz="5250" dirty="0">
                <a:solidFill>
                  <a:schemeClr val="bg1"/>
                </a:solidFill>
              </a:rPr>
              <a:t>Respiratory rate &gt;20 BPM</a:t>
            </a:r>
          </a:p>
          <a:p>
            <a:pPr marL="1250283" lvl="1" indent="-750171">
              <a:buFont typeface="Wingdings" panose="05000000000000000000" pitchFamily="2" charset="2"/>
              <a:buChar char="Ø"/>
            </a:pPr>
            <a:r>
              <a:rPr lang="en-US" sz="5250" dirty="0">
                <a:solidFill>
                  <a:schemeClr val="bg1"/>
                </a:solidFill>
              </a:rPr>
              <a:t>Heart rate &gt; 90</a:t>
            </a:r>
          </a:p>
          <a:p>
            <a:pPr marL="1250283" lvl="1" indent="-750171">
              <a:buFont typeface="Wingdings" panose="05000000000000000000" pitchFamily="2" charset="2"/>
              <a:buChar char="Ø"/>
            </a:pPr>
            <a:r>
              <a:rPr lang="en-US" sz="5250" dirty="0">
                <a:solidFill>
                  <a:schemeClr val="bg1"/>
                </a:solidFill>
              </a:rPr>
              <a:t>Temperature &gt;38.0 or &lt;36.0</a:t>
            </a:r>
          </a:p>
          <a:p>
            <a:pPr marL="1250283" lvl="1" indent="-750171">
              <a:buFont typeface="Wingdings" panose="05000000000000000000" pitchFamily="2" charset="2"/>
              <a:buChar char="Ø"/>
            </a:pPr>
            <a:r>
              <a:rPr lang="en-US" sz="5250" dirty="0">
                <a:solidFill>
                  <a:schemeClr val="bg1"/>
                </a:solidFill>
              </a:rPr>
              <a:t>WBC &gt;12,000 or &lt;4,000 cells per microliter</a:t>
            </a:r>
          </a:p>
        </p:txBody>
      </p:sp>
      <p:sp>
        <p:nvSpPr>
          <p:cNvPr id="27" name="TextBox 26">
            <a:extLst>
              <a:ext uri="{FF2B5EF4-FFF2-40B4-BE49-F238E27FC236}">
                <a16:creationId xmlns:a16="http://schemas.microsoft.com/office/drawing/2014/main" id="{60884808-1AEE-4C7E-9C9F-399C4FB8E6B8}"/>
              </a:ext>
            </a:extLst>
          </p:cNvPr>
          <p:cNvSpPr txBox="1"/>
          <p:nvPr/>
        </p:nvSpPr>
        <p:spPr>
          <a:xfrm>
            <a:off x="31658185" y="9729439"/>
            <a:ext cx="11795592" cy="11907234"/>
          </a:xfrm>
          <a:prstGeom prst="rect">
            <a:avLst/>
          </a:prstGeom>
          <a:solidFill>
            <a:srgbClr val="C00000"/>
          </a:solidFill>
        </p:spPr>
        <p:txBody>
          <a:bodyPr wrap="square" rtlCol="0">
            <a:spAutoFit/>
          </a:bodyPr>
          <a:lstStyle/>
          <a:p>
            <a:pPr marL="625141" indent="-625141">
              <a:buFont typeface="Arial" panose="020B0604020202020204" pitchFamily="34" charset="0"/>
              <a:buChar char="•"/>
            </a:pPr>
            <a:r>
              <a:rPr lang="en-US" sz="5906" dirty="0">
                <a:solidFill>
                  <a:schemeClr val="bg1"/>
                </a:solidFill>
              </a:rPr>
              <a:t>Aggressive debridement along with antibiotic</a:t>
            </a:r>
          </a:p>
          <a:p>
            <a:pPr marL="625141" indent="-625141">
              <a:buFont typeface="Arial" panose="020B0604020202020204" pitchFamily="34" charset="0"/>
              <a:buChar char="•"/>
            </a:pPr>
            <a:r>
              <a:rPr lang="en-US" sz="5906" dirty="0">
                <a:solidFill>
                  <a:schemeClr val="bg1"/>
                </a:solidFill>
              </a:rPr>
              <a:t>CDC recommends IV doxycycline 100mg BID for 7-14 days + Ceftazidime 1g IV TID for 7-14 days</a:t>
            </a:r>
          </a:p>
          <a:p>
            <a:pPr marL="625141" indent="-625141">
              <a:buFont typeface="Arial" panose="020B0604020202020204" pitchFamily="34" charset="0"/>
              <a:buChar char="•"/>
            </a:pPr>
            <a:r>
              <a:rPr lang="en-US" sz="5906" dirty="0">
                <a:solidFill>
                  <a:schemeClr val="bg1"/>
                </a:solidFill>
              </a:rPr>
              <a:t>Must consider the possibility of </a:t>
            </a:r>
            <a:r>
              <a:rPr lang="en-US" sz="5906" dirty="0" err="1">
                <a:solidFill>
                  <a:schemeClr val="bg1"/>
                </a:solidFill>
              </a:rPr>
              <a:t>abx</a:t>
            </a:r>
            <a:r>
              <a:rPr lang="en-US" sz="5906" dirty="0">
                <a:solidFill>
                  <a:schemeClr val="bg1"/>
                </a:solidFill>
              </a:rPr>
              <a:t> resistance</a:t>
            </a:r>
          </a:p>
          <a:p>
            <a:pPr marL="625141" indent="-625141">
              <a:buFont typeface="Arial" panose="020B0604020202020204" pitchFamily="34" charset="0"/>
              <a:buChar char="•"/>
            </a:pPr>
            <a:r>
              <a:rPr lang="en-US" sz="5906" dirty="0">
                <a:solidFill>
                  <a:schemeClr val="bg1"/>
                </a:solidFill>
              </a:rPr>
              <a:t>Hyperbaric Oxygen may be used in adjunct but weight risks of pressure exposure</a:t>
            </a:r>
          </a:p>
          <a:p>
            <a:pPr marL="625141" indent="-625141">
              <a:buFont typeface="Arial" panose="020B0604020202020204" pitchFamily="34" charset="0"/>
              <a:buChar char="•"/>
            </a:pPr>
            <a:r>
              <a:rPr lang="en-US" sz="5906" dirty="0">
                <a:solidFill>
                  <a:schemeClr val="bg1"/>
                </a:solidFill>
              </a:rPr>
              <a:t>Early amputation creates the best outcomes</a:t>
            </a:r>
          </a:p>
          <a:p>
            <a:pPr marL="1250283" lvl="1" indent="-750171">
              <a:buFont typeface="Wingdings" panose="05000000000000000000" pitchFamily="2" charset="2"/>
              <a:buChar char="Ø"/>
            </a:pPr>
            <a:r>
              <a:rPr lang="en-US" sz="5906" dirty="0">
                <a:solidFill>
                  <a:schemeClr val="bg1"/>
                </a:solidFill>
              </a:rPr>
              <a:t>Use SIRS criteria to correlate</a:t>
            </a:r>
          </a:p>
        </p:txBody>
      </p:sp>
      <p:sp>
        <p:nvSpPr>
          <p:cNvPr id="28" name="TextBox 27">
            <a:extLst>
              <a:ext uri="{FF2B5EF4-FFF2-40B4-BE49-F238E27FC236}">
                <a16:creationId xmlns:a16="http://schemas.microsoft.com/office/drawing/2014/main" id="{A4610117-3793-44CA-8DD9-2BA5D0AA26BF}"/>
              </a:ext>
            </a:extLst>
          </p:cNvPr>
          <p:cNvSpPr txBox="1"/>
          <p:nvPr/>
        </p:nvSpPr>
        <p:spPr>
          <a:xfrm>
            <a:off x="31658185" y="24594500"/>
            <a:ext cx="11795592" cy="5747727"/>
          </a:xfrm>
          <a:prstGeom prst="rect">
            <a:avLst/>
          </a:prstGeom>
          <a:solidFill>
            <a:srgbClr val="C00000"/>
          </a:solidFill>
        </p:spPr>
        <p:txBody>
          <a:bodyPr wrap="square" rtlCol="0">
            <a:spAutoFit/>
          </a:bodyPr>
          <a:lstStyle/>
          <a:p>
            <a:pPr marL="750171" indent="-750171">
              <a:buFont typeface="Arial" panose="020B0604020202020204" pitchFamily="34" charset="0"/>
              <a:buChar char="•"/>
            </a:pPr>
            <a:r>
              <a:rPr lang="en-US" sz="5250" dirty="0">
                <a:solidFill>
                  <a:schemeClr val="bg1"/>
                </a:solidFill>
              </a:rPr>
              <a:t>Rapidly progressing </a:t>
            </a:r>
          </a:p>
          <a:p>
            <a:pPr marL="750171" indent="-750171">
              <a:buFont typeface="Arial" panose="020B0604020202020204" pitchFamily="34" charset="0"/>
              <a:buChar char="•"/>
            </a:pPr>
            <a:r>
              <a:rPr lang="en-US" sz="5250" dirty="0">
                <a:solidFill>
                  <a:schemeClr val="bg1"/>
                </a:solidFill>
              </a:rPr>
              <a:t>16% fatality rate and 26% amputation rate </a:t>
            </a:r>
          </a:p>
          <a:p>
            <a:pPr marL="750171" indent="-750171">
              <a:buFont typeface="Arial" panose="020B0604020202020204" pitchFamily="34" charset="0"/>
              <a:buChar char="•"/>
            </a:pPr>
            <a:r>
              <a:rPr lang="en-US" sz="5250" dirty="0">
                <a:solidFill>
                  <a:schemeClr val="bg1"/>
                </a:solidFill>
              </a:rPr>
              <a:t>Increased mortality with comorbidities</a:t>
            </a:r>
          </a:p>
          <a:p>
            <a:pPr marL="750171" indent="-750171">
              <a:buFont typeface="Arial" panose="020B0604020202020204" pitchFamily="34" charset="0"/>
              <a:buChar char="•"/>
            </a:pPr>
            <a:r>
              <a:rPr lang="en-US" sz="5250" dirty="0">
                <a:solidFill>
                  <a:schemeClr val="bg1"/>
                </a:solidFill>
              </a:rPr>
              <a:t>Accounts for the majority of seafood-related deaths</a:t>
            </a:r>
          </a:p>
          <a:p>
            <a:pPr marL="750171" indent="-750171">
              <a:buFont typeface="Arial" panose="020B0604020202020204" pitchFamily="34" charset="0"/>
              <a:buChar char="•"/>
            </a:pPr>
            <a:endParaRPr lang="en-US" sz="5250" dirty="0">
              <a:solidFill>
                <a:schemeClr val="bg1"/>
              </a:solidFill>
            </a:endParaRPr>
          </a:p>
        </p:txBody>
      </p:sp>
      <p:pic>
        <p:nvPicPr>
          <p:cNvPr id="20" name="Picture 19" descr="A cat lying on a person's lap&#10;&#10;Description automatically generated with low confidence">
            <a:extLst>
              <a:ext uri="{FF2B5EF4-FFF2-40B4-BE49-F238E27FC236}">
                <a16:creationId xmlns:a16="http://schemas.microsoft.com/office/drawing/2014/main" id="{B5B1C551-E29D-4A35-8CCA-94EA0697B6E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1658184" y="30673624"/>
            <a:ext cx="4134045" cy="7355085"/>
          </a:xfrm>
          <a:prstGeom prst="rect">
            <a:avLst/>
          </a:prstGeom>
        </p:spPr>
      </p:pic>
      <p:sp>
        <p:nvSpPr>
          <p:cNvPr id="2" name="TextBox 1">
            <a:extLst>
              <a:ext uri="{FF2B5EF4-FFF2-40B4-BE49-F238E27FC236}">
                <a16:creationId xmlns:a16="http://schemas.microsoft.com/office/drawing/2014/main" id="{E19DE2DA-F01B-4BE6-BBCA-59531C8FFE4F}"/>
              </a:ext>
            </a:extLst>
          </p:cNvPr>
          <p:cNvSpPr txBox="1"/>
          <p:nvPr/>
        </p:nvSpPr>
        <p:spPr>
          <a:xfrm>
            <a:off x="36282086" y="30673624"/>
            <a:ext cx="7171691" cy="3323987"/>
          </a:xfrm>
          <a:prstGeom prst="rect">
            <a:avLst/>
          </a:prstGeom>
          <a:solidFill>
            <a:schemeClr val="bg1">
              <a:lumMod val="65000"/>
            </a:schemeClr>
          </a:solidFill>
        </p:spPr>
        <p:txBody>
          <a:bodyPr wrap="square" rtlCol="0">
            <a:spAutoFit/>
          </a:bodyPr>
          <a:lstStyle/>
          <a:p>
            <a:r>
              <a:rPr lang="en-US" sz="5250" dirty="0"/>
              <a:t>Figure 3: Wound care following resolution of NF after aggressive debridement</a:t>
            </a:r>
          </a:p>
        </p:txBody>
      </p:sp>
    </p:spTree>
    <p:extLst>
      <p:ext uri="{BB962C8B-B14F-4D97-AF65-F5344CB8AC3E}">
        <p14:creationId xmlns:p14="http://schemas.microsoft.com/office/powerpoint/2010/main" val="2231550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581</TotalTime>
  <Words>371</Words>
  <Application>Microsoft Office PowerPoint</Application>
  <PresentationFormat>Custom</PresentationFormat>
  <Paragraphs>48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Aharoni</vt: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Davis</dc:creator>
  <cp:lastModifiedBy>Michael Davis</cp:lastModifiedBy>
  <cp:revision>26</cp:revision>
  <dcterms:created xsi:type="dcterms:W3CDTF">2022-03-30T12:11:39Z</dcterms:created>
  <dcterms:modified xsi:type="dcterms:W3CDTF">2022-04-05T21:36:34Z</dcterms:modified>
</cp:coreProperties>
</file>