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layfair Display"/>
      <p:regular r:id="rId19"/>
      <p:bold r:id="rId20"/>
      <p:italic r:id="rId21"/>
      <p:boldItalic r:id="rId22"/>
    </p:embeddedFont>
    <p:embeddedFont>
      <p:font typeface="Tino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A3C1CF0-E1C9-4F56-8900-6AEB4FD8D292}">
  <a:tblStyle styleId="{3A3C1CF0-E1C9-4F56-8900-6AEB4FD8D29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Tinos-bold.fntdata"/><Relationship Id="rId23" Type="http://schemas.openxmlformats.org/officeDocument/2006/relationships/font" Target="fonts/Tino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nos-boldItalic.fntdata"/><Relationship Id="rId25" Type="http://schemas.openxmlformats.org/officeDocument/2006/relationships/font" Target="fonts/Tino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83f19a9c90_2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3f19a9c90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83f19a9c90_2_6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83f19a9c90_2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3f19a9c90_2_6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3f19a9c90_2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83f19a9c90_2_6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83f19a9c90_2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83f19a9c90_2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83f19a9c90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3f19a9c90_2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3f19a9c90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3f19a9c90_2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3f19a9c90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5386f4a4d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5386f4a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3f19a9c90_2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3f19a9c90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4d5094890_0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4d509489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g74d5094890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4d509489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rgbClr val="ECC1C8"/>
        </a:solidFill>
      </p:bgPr>
    </p:bg>
    <p:spTree>
      <p:nvGrpSpPr>
        <p:cNvPr id="9" name="Shape 9"/>
        <p:cNvGrpSpPr/>
        <p:nvPr/>
      </p:nvGrpSpPr>
      <p:grpSpPr>
        <a:xfrm>
          <a:off x="0" y="0"/>
          <a:ext cx="0" cy="0"/>
          <a:chOff x="0" y="0"/>
          <a:chExt cx="0" cy="0"/>
        </a:xfrm>
      </p:grpSpPr>
      <p:pic>
        <p:nvPicPr>
          <p:cNvPr descr="organic-01.png" id="10" name="Google Shape;10;p2"/>
          <p:cNvPicPr preferRelativeResize="0"/>
          <p:nvPr/>
        </p:nvPicPr>
        <p:blipFill>
          <a:blip r:embed="rId2">
            <a:alphaModFix amt="30000"/>
          </a:blip>
          <a:stretch>
            <a:fillRect/>
          </a:stretch>
        </p:blipFill>
        <p:spPr>
          <a:xfrm>
            <a:off x="0" y="0"/>
            <a:ext cx="9144000" cy="5143500"/>
          </a:xfrm>
          <a:prstGeom prst="rect">
            <a:avLst/>
          </a:prstGeom>
          <a:noFill/>
          <a:ln>
            <a:noFill/>
          </a:ln>
        </p:spPr>
      </p:pic>
      <p:sp>
        <p:nvSpPr>
          <p:cNvPr id="11" name="Google Shape;11;p2"/>
          <p:cNvSpPr/>
          <p:nvPr/>
        </p:nvSpPr>
        <p:spPr>
          <a:xfrm>
            <a:off x="2022375" y="1022175"/>
            <a:ext cx="5099400" cy="3135900"/>
          </a:xfrm>
          <a:prstGeom prst="rect">
            <a:avLst/>
          </a:prstGeom>
          <a:solidFill>
            <a:srgbClr val="FFFFFF"/>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12" name="Google Shape;12;p2"/>
          <p:cNvSpPr txBox="1"/>
          <p:nvPr>
            <p:ph type="ctrTitle"/>
          </p:nvPr>
        </p:nvSpPr>
        <p:spPr>
          <a:xfrm>
            <a:off x="2510400" y="2092225"/>
            <a:ext cx="4123200" cy="1159800"/>
          </a:xfrm>
          <a:prstGeom prst="rect">
            <a:avLst/>
          </a:prstGeom>
        </p:spPr>
        <p:txBody>
          <a:bodyPr anchorCtr="0" anchor="ctr"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3" name="Google Shape;13;p2"/>
          <p:cNvSpPr/>
          <p:nvPr/>
        </p:nvSpPr>
        <p:spPr>
          <a:xfrm>
            <a:off x="4162050" y="756837"/>
            <a:ext cx="819900" cy="819900"/>
          </a:xfrm>
          <a:prstGeom prst="rect">
            <a:avLst/>
          </a:prstGeom>
          <a:solidFill>
            <a:srgbClr val="4D4A56"/>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rgbClr val="4D4A56"/>
        </a:solidFill>
      </p:bgPr>
    </p:bg>
    <p:spTree>
      <p:nvGrpSpPr>
        <p:cNvPr id="68" name="Shape 68"/>
        <p:cNvGrpSpPr/>
        <p:nvPr/>
      </p:nvGrpSpPr>
      <p:grpSpPr>
        <a:xfrm>
          <a:off x="0" y="0"/>
          <a:ext cx="0" cy="0"/>
          <a:chOff x="0" y="0"/>
          <a:chExt cx="0" cy="0"/>
        </a:xfrm>
      </p:grpSpPr>
      <p:pic>
        <p:nvPicPr>
          <p:cNvPr descr="organic-04.png" id="69" name="Google Shape;69;p11"/>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70" name="Google Shape;70;p11"/>
          <p:cNvSpPr/>
          <p:nvPr/>
        </p:nvSpPr>
        <p:spPr>
          <a:xfrm>
            <a:off x="595200" y="588531"/>
            <a:ext cx="7953600" cy="3910800"/>
          </a:xfrm>
          <a:prstGeom prst="rect">
            <a:avLst/>
          </a:prstGeom>
          <a:solidFill>
            <a:srgbClr val="FFFFFF"/>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1"/>
          <p:cNvSpPr/>
          <p:nvPr/>
        </p:nvSpPr>
        <p:spPr>
          <a:xfrm>
            <a:off x="1794900" y="4199456"/>
            <a:ext cx="5554200" cy="629100"/>
          </a:xfrm>
          <a:prstGeom prst="rect">
            <a:avLst/>
          </a:prstGeom>
          <a:solidFill>
            <a:srgbClr val="ECC1C8"/>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txBox="1"/>
          <p:nvPr>
            <p:ph idx="1" type="body"/>
          </p:nvPr>
        </p:nvSpPr>
        <p:spPr>
          <a:xfrm>
            <a:off x="1794900" y="4192781"/>
            <a:ext cx="5554200" cy="629100"/>
          </a:xfrm>
          <a:prstGeom prst="rect">
            <a:avLst/>
          </a:prstGeom>
        </p:spPr>
        <p:txBody>
          <a:bodyPr anchorCtr="0" anchor="ctr" bIns="91425" lIns="91425" spcFirstLastPara="1" rIns="91425" wrap="square" tIns="91425">
            <a:noAutofit/>
          </a:bodyPr>
          <a:lstStyle>
            <a:lvl1pPr indent="-228600" lvl="0" marL="457200" algn="ctr">
              <a:spcBef>
                <a:spcPts val="360"/>
              </a:spcBef>
              <a:spcAft>
                <a:spcPts val="0"/>
              </a:spcAft>
              <a:buSzPts val="1800"/>
              <a:buNone/>
              <a:defRPr sz="1800"/>
            </a:lvl1pPr>
          </a:lstStyle>
          <a:p/>
        </p:txBody>
      </p:sp>
      <p:sp>
        <p:nvSpPr>
          <p:cNvPr id="73" name="Google Shape;73;p11"/>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rtl="0" algn="ctr">
              <a:buNone/>
              <a:defRPr>
                <a:latin typeface="Playfair Display"/>
                <a:ea typeface="Playfair Display"/>
                <a:cs typeface="Playfair Display"/>
                <a:sym typeface="Playfair Display"/>
              </a:defRPr>
            </a:lvl1pPr>
            <a:lvl2pPr lvl="1" rtl="0" algn="ctr">
              <a:buNone/>
              <a:defRPr>
                <a:latin typeface="Playfair Display"/>
                <a:ea typeface="Playfair Display"/>
                <a:cs typeface="Playfair Display"/>
                <a:sym typeface="Playfair Display"/>
              </a:defRPr>
            </a:lvl2pPr>
            <a:lvl3pPr lvl="2" rtl="0" algn="ctr">
              <a:buNone/>
              <a:defRPr>
                <a:latin typeface="Playfair Display"/>
                <a:ea typeface="Playfair Display"/>
                <a:cs typeface="Playfair Display"/>
                <a:sym typeface="Playfair Display"/>
              </a:defRPr>
            </a:lvl3pPr>
            <a:lvl4pPr lvl="3" rtl="0" algn="ctr">
              <a:buNone/>
              <a:defRPr>
                <a:latin typeface="Playfair Display"/>
                <a:ea typeface="Playfair Display"/>
                <a:cs typeface="Playfair Display"/>
                <a:sym typeface="Playfair Display"/>
              </a:defRPr>
            </a:lvl4pPr>
            <a:lvl5pPr lvl="4" rtl="0" algn="ctr">
              <a:buNone/>
              <a:defRPr>
                <a:latin typeface="Playfair Display"/>
                <a:ea typeface="Playfair Display"/>
                <a:cs typeface="Playfair Display"/>
                <a:sym typeface="Playfair Display"/>
              </a:defRPr>
            </a:lvl5pPr>
            <a:lvl6pPr lvl="5" rtl="0" algn="ctr">
              <a:buNone/>
              <a:defRPr>
                <a:latin typeface="Playfair Display"/>
                <a:ea typeface="Playfair Display"/>
                <a:cs typeface="Playfair Display"/>
                <a:sym typeface="Playfair Display"/>
              </a:defRPr>
            </a:lvl6pPr>
            <a:lvl7pPr lvl="6" rtl="0" algn="ctr">
              <a:buNone/>
              <a:defRPr>
                <a:latin typeface="Playfair Display"/>
                <a:ea typeface="Playfair Display"/>
                <a:cs typeface="Playfair Display"/>
                <a:sym typeface="Playfair Display"/>
              </a:defRPr>
            </a:lvl7pPr>
            <a:lvl8pPr lvl="7" rtl="0" algn="ctr">
              <a:buNone/>
              <a:defRPr>
                <a:latin typeface="Playfair Display"/>
                <a:ea typeface="Playfair Display"/>
                <a:cs typeface="Playfair Display"/>
                <a:sym typeface="Playfair Display"/>
              </a:defRPr>
            </a:lvl8pPr>
            <a:lvl9pPr lvl="8" rtl="0" algn="ctr">
              <a:buNone/>
              <a:defRPr>
                <a:latin typeface="Playfair Display"/>
                <a:ea typeface="Playfair Display"/>
                <a:cs typeface="Playfair Display"/>
                <a:sym typeface="Playfair Display"/>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vertical" type="blank">
  <p:cSld name="BLANK">
    <p:bg>
      <p:bgPr>
        <a:solidFill>
          <a:srgbClr val="4D4A56"/>
        </a:solidFill>
      </p:bgPr>
    </p:bg>
    <p:spTree>
      <p:nvGrpSpPr>
        <p:cNvPr id="74" name="Shape 74"/>
        <p:cNvGrpSpPr/>
        <p:nvPr/>
      </p:nvGrpSpPr>
      <p:grpSpPr>
        <a:xfrm>
          <a:off x="0" y="0"/>
          <a:ext cx="0" cy="0"/>
          <a:chOff x="0" y="0"/>
          <a:chExt cx="0" cy="0"/>
        </a:xfrm>
      </p:grpSpPr>
      <p:pic>
        <p:nvPicPr>
          <p:cNvPr descr="organic-01.png" id="75" name="Google Shape;75;p12"/>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76" name="Google Shape;76;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aves">
  <p:cSld name="BLANK_1">
    <p:bg>
      <p:bgPr>
        <a:solidFill>
          <a:srgbClr val="4D4A56"/>
        </a:solidFill>
      </p:bgPr>
    </p:bg>
    <p:spTree>
      <p:nvGrpSpPr>
        <p:cNvPr id="77" name="Shape 77"/>
        <p:cNvGrpSpPr/>
        <p:nvPr/>
      </p:nvGrpSpPr>
      <p:grpSpPr>
        <a:xfrm>
          <a:off x="0" y="0"/>
          <a:ext cx="0" cy="0"/>
          <a:chOff x="0" y="0"/>
          <a:chExt cx="0" cy="0"/>
        </a:xfrm>
      </p:grpSpPr>
      <p:pic>
        <p:nvPicPr>
          <p:cNvPr descr="organic-02.png" id="78" name="Google Shape;78;p13"/>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79" name="Google Shape;79;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zigzag">
  <p:cSld name="BLANK_1_1">
    <p:bg>
      <p:bgPr>
        <a:solidFill>
          <a:srgbClr val="4D4A56"/>
        </a:solidFill>
      </p:bgPr>
    </p:bg>
    <p:spTree>
      <p:nvGrpSpPr>
        <p:cNvPr id="80" name="Shape 80"/>
        <p:cNvGrpSpPr/>
        <p:nvPr/>
      </p:nvGrpSpPr>
      <p:grpSpPr>
        <a:xfrm>
          <a:off x="0" y="0"/>
          <a:ext cx="0" cy="0"/>
          <a:chOff x="0" y="0"/>
          <a:chExt cx="0" cy="0"/>
        </a:xfrm>
      </p:grpSpPr>
      <p:pic>
        <p:nvPicPr>
          <p:cNvPr descr="organic-03.png" id="81" name="Google Shape;81;p14"/>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2" name="Google Shape;82;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ircles">
  <p:cSld name="BLANK_1_1_1">
    <p:bg>
      <p:bgPr>
        <a:solidFill>
          <a:srgbClr val="4D4A56"/>
        </a:solidFill>
      </p:bgPr>
    </p:bg>
    <p:spTree>
      <p:nvGrpSpPr>
        <p:cNvPr id="83" name="Shape 83"/>
        <p:cNvGrpSpPr/>
        <p:nvPr/>
      </p:nvGrpSpPr>
      <p:grpSpPr>
        <a:xfrm>
          <a:off x="0" y="0"/>
          <a:ext cx="0" cy="0"/>
          <a:chOff x="0" y="0"/>
          <a:chExt cx="0" cy="0"/>
        </a:xfrm>
      </p:grpSpPr>
      <p:pic>
        <p:nvPicPr>
          <p:cNvPr descr="organic-04.png" id="84" name="Google Shape;84;p15"/>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85" name="Google Shape;85;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solidFill>
          <a:srgbClr val="ECC1C8"/>
        </a:solidFill>
      </p:bgPr>
    </p:bg>
    <p:spTree>
      <p:nvGrpSpPr>
        <p:cNvPr id="14" name="Shape 14"/>
        <p:cNvGrpSpPr/>
        <p:nvPr/>
      </p:nvGrpSpPr>
      <p:grpSpPr>
        <a:xfrm>
          <a:off x="0" y="0"/>
          <a:ext cx="0" cy="0"/>
          <a:chOff x="0" y="0"/>
          <a:chExt cx="0" cy="0"/>
        </a:xfrm>
      </p:grpSpPr>
      <p:pic>
        <p:nvPicPr>
          <p:cNvPr descr="organic-02.png" id="15" name="Google Shape;15;p3"/>
          <p:cNvPicPr preferRelativeResize="0"/>
          <p:nvPr/>
        </p:nvPicPr>
        <p:blipFill>
          <a:blip r:embed="rId2">
            <a:alphaModFix amt="24000"/>
          </a:blip>
          <a:stretch>
            <a:fillRect/>
          </a:stretch>
        </p:blipFill>
        <p:spPr>
          <a:xfrm>
            <a:off x="0" y="0"/>
            <a:ext cx="9144000" cy="5143500"/>
          </a:xfrm>
          <a:prstGeom prst="rect">
            <a:avLst/>
          </a:prstGeom>
          <a:noFill/>
          <a:ln>
            <a:noFill/>
          </a:ln>
        </p:spPr>
      </p:pic>
      <p:sp>
        <p:nvSpPr>
          <p:cNvPr id="16" name="Google Shape;16;p3"/>
          <p:cNvSpPr/>
          <p:nvPr/>
        </p:nvSpPr>
        <p:spPr>
          <a:xfrm>
            <a:off x="2022375" y="1022175"/>
            <a:ext cx="5099400" cy="3135900"/>
          </a:xfrm>
          <a:prstGeom prst="rect">
            <a:avLst/>
          </a:prstGeom>
          <a:solidFill>
            <a:srgbClr val="4D4A56"/>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4162050" y="756837"/>
            <a:ext cx="819900" cy="819900"/>
          </a:xfrm>
          <a:prstGeom prst="rect">
            <a:avLst/>
          </a:prstGeom>
          <a:solidFill>
            <a:srgbClr val="FFFFFF"/>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ctrTitle"/>
          </p:nvPr>
        </p:nvSpPr>
        <p:spPr>
          <a:xfrm>
            <a:off x="2361000" y="1735750"/>
            <a:ext cx="43350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3600"/>
              <a:buNone/>
              <a:defRPr sz="3600">
                <a:solidFill>
                  <a:srgbClr val="FFFFFF"/>
                </a:solidFill>
              </a:defRPr>
            </a:lvl1pPr>
            <a:lvl2pPr lvl="1" rtl="0" algn="ctr">
              <a:spcBef>
                <a:spcPts val="0"/>
              </a:spcBef>
              <a:spcAft>
                <a:spcPts val="0"/>
              </a:spcAft>
              <a:buClr>
                <a:srgbClr val="FFFFFF"/>
              </a:buClr>
              <a:buSzPts val="3600"/>
              <a:buNone/>
              <a:defRPr sz="3600">
                <a:solidFill>
                  <a:srgbClr val="FFFFFF"/>
                </a:solidFill>
              </a:defRPr>
            </a:lvl2pPr>
            <a:lvl3pPr lvl="2" rtl="0" algn="ctr">
              <a:spcBef>
                <a:spcPts val="0"/>
              </a:spcBef>
              <a:spcAft>
                <a:spcPts val="0"/>
              </a:spcAft>
              <a:buClr>
                <a:srgbClr val="FFFFFF"/>
              </a:buClr>
              <a:buSzPts val="3600"/>
              <a:buNone/>
              <a:defRPr sz="3600">
                <a:solidFill>
                  <a:srgbClr val="FFFFFF"/>
                </a:solidFill>
              </a:defRPr>
            </a:lvl3pPr>
            <a:lvl4pPr lvl="3" rtl="0" algn="ctr">
              <a:spcBef>
                <a:spcPts val="0"/>
              </a:spcBef>
              <a:spcAft>
                <a:spcPts val="0"/>
              </a:spcAft>
              <a:buClr>
                <a:srgbClr val="FFFFFF"/>
              </a:buClr>
              <a:buSzPts val="3600"/>
              <a:buNone/>
              <a:defRPr sz="3600">
                <a:solidFill>
                  <a:srgbClr val="FFFFFF"/>
                </a:solidFill>
              </a:defRPr>
            </a:lvl4pPr>
            <a:lvl5pPr lvl="4" rtl="0" algn="ctr">
              <a:spcBef>
                <a:spcPts val="0"/>
              </a:spcBef>
              <a:spcAft>
                <a:spcPts val="0"/>
              </a:spcAft>
              <a:buClr>
                <a:srgbClr val="FFFFFF"/>
              </a:buClr>
              <a:buSzPts val="3600"/>
              <a:buNone/>
              <a:defRPr sz="3600">
                <a:solidFill>
                  <a:srgbClr val="FFFFFF"/>
                </a:solidFill>
              </a:defRPr>
            </a:lvl5pPr>
            <a:lvl6pPr lvl="5" rtl="0" algn="ctr">
              <a:spcBef>
                <a:spcPts val="0"/>
              </a:spcBef>
              <a:spcAft>
                <a:spcPts val="0"/>
              </a:spcAft>
              <a:buClr>
                <a:srgbClr val="FFFFFF"/>
              </a:buClr>
              <a:buSzPts val="3600"/>
              <a:buNone/>
              <a:defRPr sz="3600">
                <a:solidFill>
                  <a:srgbClr val="FFFFFF"/>
                </a:solidFill>
              </a:defRPr>
            </a:lvl6pPr>
            <a:lvl7pPr lvl="6" rtl="0" algn="ctr">
              <a:spcBef>
                <a:spcPts val="0"/>
              </a:spcBef>
              <a:spcAft>
                <a:spcPts val="0"/>
              </a:spcAft>
              <a:buClr>
                <a:srgbClr val="FFFFFF"/>
              </a:buClr>
              <a:buSzPts val="3600"/>
              <a:buNone/>
              <a:defRPr sz="3600">
                <a:solidFill>
                  <a:srgbClr val="FFFFFF"/>
                </a:solidFill>
              </a:defRPr>
            </a:lvl7pPr>
            <a:lvl8pPr lvl="7" rtl="0" algn="ctr">
              <a:spcBef>
                <a:spcPts val="0"/>
              </a:spcBef>
              <a:spcAft>
                <a:spcPts val="0"/>
              </a:spcAft>
              <a:buClr>
                <a:srgbClr val="FFFFFF"/>
              </a:buClr>
              <a:buSzPts val="3600"/>
              <a:buNone/>
              <a:defRPr sz="3600">
                <a:solidFill>
                  <a:srgbClr val="FFFFFF"/>
                </a:solidFill>
              </a:defRPr>
            </a:lvl8pPr>
            <a:lvl9pPr lvl="8" rtl="0" algn="ctr">
              <a:spcBef>
                <a:spcPts val="0"/>
              </a:spcBef>
              <a:spcAft>
                <a:spcPts val="0"/>
              </a:spcAft>
              <a:buClr>
                <a:srgbClr val="FFFFFF"/>
              </a:buClr>
              <a:buSzPts val="3600"/>
              <a:buNone/>
              <a:defRPr sz="3600">
                <a:solidFill>
                  <a:srgbClr val="FFFFFF"/>
                </a:solidFill>
              </a:defRPr>
            </a:lvl9pPr>
          </a:lstStyle>
          <a:p/>
        </p:txBody>
      </p:sp>
      <p:sp>
        <p:nvSpPr>
          <p:cNvPr id="19" name="Google Shape;19;p3"/>
          <p:cNvSpPr txBox="1"/>
          <p:nvPr>
            <p:ph idx="1" type="subTitle"/>
          </p:nvPr>
        </p:nvSpPr>
        <p:spPr>
          <a:xfrm>
            <a:off x="2361075" y="2840050"/>
            <a:ext cx="43350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ECC1C8"/>
              </a:buClr>
              <a:buSzPts val="1800"/>
              <a:buNone/>
              <a:defRPr sz="1800">
                <a:solidFill>
                  <a:srgbClr val="ECC1C8"/>
                </a:solidFill>
              </a:defRPr>
            </a:lvl1pPr>
            <a:lvl2pPr lvl="1" rtl="0" algn="ctr">
              <a:spcBef>
                <a:spcPts val="0"/>
              </a:spcBef>
              <a:spcAft>
                <a:spcPts val="0"/>
              </a:spcAft>
              <a:buClr>
                <a:srgbClr val="ECC1C8"/>
              </a:buClr>
              <a:buSzPts val="1800"/>
              <a:buNone/>
              <a:defRPr sz="1800">
                <a:solidFill>
                  <a:srgbClr val="ECC1C8"/>
                </a:solidFill>
              </a:defRPr>
            </a:lvl2pPr>
            <a:lvl3pPr lvl="2" rtl="0" algn="ctr">
              <a:spcBef>
                <a:spcPts val="0"/>
              </a:spcBef>
              <a:spcAft>
                <a:spcPts val="0"/>
              </a:spcAft>
              <a:buClr>
                <a:srgbClr val="ECC1C8"/>
              </a:buClr>
              <a:buSzPts val="1800"/>
              <a:buNone/>
              <a:defRPr sz="1800">
                <a:solidFill>
                  <a:srgbClr val="ECC1C8"/>
                </a:solidFill>
              </a:defRPr>
            </a:lvl3pPr>
            <a:lvl4pPr lvl="3" rtl="0" algn="ctr">
              <a:spcBef>
                <a:spcPts val="0"/>
              </a:spcBef>
              <a:spcAft>
                <a:spcPts val="0"/>
              </a:spcAft>
              <a:buClr>
                <a:srgbClr val="ECC1C8"/>
              </a:buClr>
              <a:buSzPts val="1800"/>
              <a:buNone/>
              <a:defRPr>
                <a:solidFill>
                  <a:srgbClr val="ECC1C8"/>
                </a:solidFill>
              </a:defRPr>
            </a:lvl4pPr>
            <a:lvl5pPr lvl="4" rtl="0" algn="ctr">
              <a:spcBef>
                <a:spcPts val="0"/>
              </a:spcBef>
              <a:spcAft>
                <a:spcPts val="0"/>
              </a:spcAft>
              <a:buClr>
                <a:srgbClr val="ECC1C8"/>
              </a:buClr>
              <a:buSzPts val="1800"/>
              <a:buNone/>
              <a:defRPr>
                <a:solidFill>
                  <a:srgbClr val="ECC1C8"/>
                </a:solidFill>
              </a:defRPr>
            </a:lvl5pPr>
            <a:lvl6pPr lvl="5" rtl="0" algn="ctr">
              <a:spcBef>
                <a:spcPts val="0"/>
              </a:spcBef>
              <a:spcAft>
                <a:spcPts val="0"/>
              </a:spcAft>
              <a:buClr>
                <a:srgbClr val="ECC1C8"/>
              </a:buClr>
              <a:buSzPts val="1800"/>
              <a:buNone/>
              <a:defRPr>
                <a:solidFill>
                  <a:srgbClr val="ECC1C8"/>
                </a:solidFill>
              </a:defRPr>
            </a:lvl6pPr>
            <a:lvl7pPr lvl="6" rtl="0" algn="ctr">
              <a:spcBef>
                <a:spcPts val="0"/>
              </a:spcBef>
              <a:spcAft>
                <a:spcPts val="0"/>
              </a:spcAft>
              <a:buClr>
                <a:srgbClr val="ECC1C8"/>
              </a:buClr>
              <a:buSzPts val="1800"/>
              <a:buNone/>
              <a:defRPr>
                <a:solidFill>
                  <a:srgbClr val="ECC1C8"/>
                </a:solidFill>
              </a:defRPr>
            </a:lvl7pPr>
            <a:lvl8pPr lvl="7" rtl="0" algn="ctr">
              <a:spcBef>
                <a:spcPts val="0"/>
              </a:spcBef>
              <a:spcAft>
                <a:spcPts val="0"/>
              </a:spcAft>
              <a:buClr>
                <a:srgbClr val="ECC1C8"/>
              </a:buClr>
              <a:buSzPts val="1800"/>
              <a:buNone/>
              <a:defRPr>
                <a:solidFill>
                  <a:srgbClr val="ECC1C8"/>
                </a:solidFill>
              </a:defRPr>
            </a:lvl8pPr>
            <a:lvl9pPr lvl="8" rtl="0" algn="ctr">
              <a:spcBef>
                <a:spcPts val="0"/>
              </a:spcBef>
              <a:spcAft>
                <a:spcPts val="0"/>
              </a:spcAft>
              <a:buClr>
                <a:srgbClr val="ECC1C8"/>
              </a:buClr>
              <a:buSzPts val="1800"/>
              <a:buNone/>
              <a:defRPr>
                <a:solidFill>
                  <a:srgbClr val="ECC1C8"/>
                </a:solidFill>
              </a:defRPr>
            </a:lvl9pPr>
          </a:lstStyle>
          <a:p/>
        </p:txBody>
      </p:sp>
      <p:sp>
        <p:nvSpPr>
          <p:cNvPr id="20" name="Google Shape;20;p3"/>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algn="ctr">
              <a:buNone/>
              <a:defRPr>
                <a:solidFill>
                  <a:srgbClr val="4D4A56"/>
                </a:solidFill>
              </a:defRPr>
            </a:lvl1pPr>
            <a:lvl2pPr lvl="1" algn="ctr">
              <a:buNone/>
              <a:defRPr>
                <a:solidFill>
                  <a:srgbClr val="4D4A56"/>
                </a:solidFill>
              </a:defRPr>
            </a:lvl2pPr>
            <a:lvl3pPr lvl="2" algn="ctr">
              <a:buNone/>
              <a:defRPr>
                <a:solidFill>
                  <a:srgbClr val="4D4A56"/>
                </a:solidFill>
              </a:defRPr>
            </a:lvl3pPr>
            <a:lvl4pPr lvl="3" algn="ctr">
              <a:buNone/>
              <a:defRPr>
                <a:solidFill>
                  <a:srgbClr val="4D4A56"/>
                </a:solidFill>
              </a:defRPr>
            </a:lvl4pPr>
            <a:lvl5pPr lvl="4" algn="ctr">
              <a:buNone/>
              <a:defRPr>
                <a:solidFill>
                  <a:srgbClr val="4D4A56"/>
                </a:solidFill>
              </a:defRPr>
            </a:lvl5pPr>
            <a:lvl6pPr lvl="5" algn="ctr">
              <a:buNone/>
              <a:defRPr>
                <a:solidFill>
                  <a:srgbClr val="4D4A56"/>
                </a:solidFill>
              </a:defRPr>
            </a:lvl6pPr>
            <a:lvl7pPr lvl="6" algn="ctr">
              <a:buNone/>
              <a:defRPr>
                <a:solidFill>
                  <a:srgbClr val="4D4A56"/>
                </a:solidFill>
              </a:defRPr>
            </a:lvl7pPr>
            <a:lvl8pPr lvl="7" algn="ctr">
              <a:buNone/>
              <a:defRPr>
                <a:solidFill>
                  <a:srgbClr val="4D4A56"/>
                </a:solidFill>
              </a:defRPr>
            </a:lvl8pPr>
            <a:lvl9pPr lvl="8" algn="ctr">
              <a:buNone/>
              <a:defRPr>
                <a:solidFill>
                  <a:srgbClr val="4D4A56"/>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solidFill>
          <a:srgbClr val="4D4A56"/>
        </a:solidFill>
      </p:bgPr>
    </p:bg>
    <p:spTree>
      <p:nvGrpSpPr>
        <p:cNvPr id="21" name="Shape 21"/>
        <p:cNvGrpSpPr/>
        <p:nvPr/>
      </p:nvGrpSpPr>
      <p:grpSpPr>
        <a:xfrm>
          <a:off x="0" y="0"/>
          <a:ext cx="0" cy="0"/>
          <a:chOff x="0" y="0"/>
          <a:chExt cx="0" cy="0"/>
        </a:xfrm>
      </p:grpSpPr>
      <p:pic>
        <p:nvPicPr>
          <p:cNvPr descr="organic-04.png" id="22" name="Google Shape;22;p4"/>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23" name="Google Shape;23;p4"/>
          <p:cNvSpPr/>
          <p:nvPr/>
        </p:nvSpPr>
        <p:spPr>
          <a:xfrm>
            <a:off x="880525" y="1098363"/>
            <a:ext cx="7383000" cy="3135900"/>
          </a:xfrm>
          <a:prstGeom prst="rect">
            <a:avLst/>
          </a:prstGeom>
          <a:solidFill>
            <a:srgbClr val="ECC1C8"/>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4162050" y="833037"/>
            <a:ext cx="819900" cy="819900"/>
          </a:xfrm>
          <a:prstGeom prst="rect">
            <a:avLst/>
          </a:prstGeom>
          <a:solidFill>
            <a:srgbClr val="FFFFFF"/>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ph idx="1" type="body"/>
          </p:nvPr>
        </p:nvSpPr>
        <p:spPr>
          <a:xfrm>
            <a:off x="1493850" y="1933200"/>
            <a:ext cx="6156300" cy="819900"/>
          </a:xfrm>
          <a:prstGeom prst="rect">
            <a:avLst/>
          </a:prstGeom>
        </p:spPr>
        <p:txBody>
          <a:bodyPr anchorCtr="0" anchor="t" bIns="91425" lIns="91425" spcFirstLastPara="1" rIns="91425" wrap="square" tIns="91425">
            <a:noAutofit/>
          </a:bodyPr>
          <a:lstStyle>
            <a:lvl1pPr indent="-381000" lvl="0" marL="457200" rtl="0" algn="ctr">
              <a:lnSpc>
                <a:spcPct val="115000"/>
              </a:lnSpc>
              <a:spcBef>
                <a:spcPts val="600"/>
              </a:spcBef>
              <a:spcAft>
                <a:spcPts val="0"/>
              </a:spcAft>
              <a:buClr>
                <a:srgbClr val="4D4A56"/>
              </a:buClr>
              <a:buSzPts val="2400"/>
              <a:buFont typeface="Playfair Display"/>
              <a:buChar char="▹"/>
              <a:defRPr b="1" i="1" sz="2400">
                <a:solidFill>
                  <a:srgbClr val="4D4A56"/>
                </a:solidFill>
                <a:latin typeface="Playfair Display"/>
                <a:ea typeface="Playfair Display"/>
                <a:cs typeface="Playfair Display"/>
                <a:sym typeface="Playfair Display"/>
              </a:defRPr>
            </a:lvl1pPr>
            <a:lvl2pPr indent="-381000" lvl="1" marL="914400" rtl="0" algn="ctr">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2pPr>
            <a:lvl3pPr indent="-381000" lvl="2" marL="1371600" rtl="0" algn="ctr">
              <a:lnSpc>
                <a:spcPct val="115000"/>
              </a:lnSpc>
              <a:spcBef>
                <a:spcPts val="0"/>
              </a:spcBef>
              <a:spcAft>
                <a:spcPts val="0"/>
              </a:spcAft>
              <a:buClr>
                <a:srgbClr val="4D4A56"/>
              </a:buClr>
              <a:buSzPts val="2400"/>
              <a:buFont typeface="Playfair Display"/>
              <a:buChar char="◦"/>
              <a:defRPr b="1" i="1">
                <a:solidFill>
                  <a:srgbClr val="4D4A56"/>
                </a:solidFill>
                <a:latin typeface="Playfair Display"/>
                <a:ea typeface="Playfair Display"/>
                <a:cs typeface="Playfair Display"/>
                <a:sym typeface="Playfair Display"/>
              </a:defRPr>
            </a:lvl3pPr>
            <a:lvl4pPr indent="-381000" lvl="3" marL="1828800" rtl="0" algn="ctr">
              <a:lnSpc>
                <a:spcPct val="115000"/>
              </a:lnSpc>
              <a:spcBef>
                <a:spcPts val="0"/>
              </a:spcBef>
              <a:spcAft>
                <a:spcPts val="0"/>
              </a:spcAft>
              <a:buClr>
                <a:srgbClr val="4D4A56"/>
              </a:buClr>
              <a:buSzPts val="2400"/>
              <a:buFont typeface="Playfair Display"/>
              <a:buChar char="●"/>
              <a:defRPr b="1" i="1" sz="2400">
                <a:solidFill>
                  <a:srgbClr val="4D4A56"/>
                </a:solidFill>
                <a:latin typeface="Playfair Display"/>
                <a:ea typeface="Playfair Display"/>
                <a:cs typeface="Playfair Display"/>
                <a:sym typeface="Playfair Display"/>
              </a:defRPr>
            </a:lvl4pPr>
            <a:lvl5pPr indent="-381000" lvl="4" marL="2286000" rtl="0" algn="ctr">
              <a:lnSpc>
                <a:spcPct val="115000"/>
              </a:lnSpc>
              <a:spcBef>
                <a:spcPts val="0"/>
              </a:spcBef>
              <a:spcAft>
                <a:spcPts val="0"/>
              </a:spcAft>
              <a:buClr>
                <a:srgbClr val="4D4A56"/>
              </a:buClr>
              <a:buSzPts val="2400"/>
              <a:buFont typeface="Playfair Display"/>
              <a:buChar char="○"/>
              <a:defRPr b="1" i="1" sz="2400">
                <a:solidFill>
                  <a:srgbClr val="4D4A56"/>
                </a:solidFill>
                <a:latin typeface="Playfair Display"/>
                <a:ea typeface="Playfair Display"/>
                <a:cs typeface="Playfair Display"/>
                <a:sym typeface="Playfair Display"/>
              </a:defRPr>
            </a:lvl5pPr>
            <a:lvl6pPr indent="-381000" lvl="5" marL="2743200" rtl="0" algn="ctr">
              <a:lnSpc>
                <a:spcPct val="115000"/>
              </a:lnSpc>
              <a:spcBef>
                <a:spcPts val="0"/>
              </a:spcBef>
              <a:spcAft>
                <a:spcPts val="0"/>
              </a:spcAft>
              <a:buClr>
                <a:srgbClr val="4D4A56"/>
              </a:buClr>
              <a:buSzPts val="2400"/>
              <a:buFont typeface="Playfair Display"/>
              <a:buChar char="■"/>
              <a:defRPr b="1" i="1" sz="2400">
                <a:solidFill>
                  <a:srgbClr val="4D4A56"/>
                </a:solidFill>
                <a:latin typeface="Playfair Display"/>
                <a:ea typeface="Playfair Display"/>
                <a:cs typeface="Playfair Display"/>
                <a:sym typeface="Playfair Display"/>
              </a:defRPr>
            </a:lvl6pPr>
            <a:lvl7pPr indent="-381000" lvl="6" marL="3200400" rtl="0" algn="ctr">
              <a:lnSpc>
                <a:spcPct val="115000"/>
              </a:lnSpc>
              <a:spcBef>
                <a:spcPts val="0"/>
              </a:spcBef>
              <a:spcAft>
                <a:spcPts val="0"/>
              </a:spcAft>
              <a:buClr>
                <a:srgbClr val="4D4A56"/>
              </a:buClr>
              <a:buSzPts val="2400"/>
              <a:buFont typeface="Playfair Display"/>
              <a:buChar char="●"/>
              <a:defRPr b="1" i="1" sz="2400">
                <a:solidFill>
                  <a:srgbClr val="4D4A56"/>
                </a:solidFill>
                <a:latin typeface="Playfair Display"/>
                <a:ea typeface="Playfair Display"/>
                <a:cs typeface="Playfair Display"/>
                <a:sym typeface="Playfair Display"/>
              </a:defRPr>
            </a:lvl7pPr>
            <a:lvl8pPr indent="-381000" lvl="7" marL="3657600" rtl="0" algn="ctr">
              <a:lnSpc>
                <a:spcPct val="115000"/>
              </a:lnSpc>
              <a:spcBef>
                <a:spcPts val="0"/>
              </a:spcBef>
              <a:spcAft>
                <a:spcPts val="0"/>
              </a:spcAft>
              <a:buClr>
                <a:srgbClr val="4D4A56"/>
              </a:buClr>
              <a:buSzPts val="2400"/>
              <a:buFont typeface="Playfair Display"/>
              <a:buChar char="○"/>
              <a:defRPr b="1" i="1" sz="2400">
                <a:solidFill>
                  <a:srgbClr val="4D4A56"/>
                </a:solidFill>
                <a:latin typeface="Playfair Display"/>
                <a:ea typeface="Playfair Display"/>
                <a:cs typeface="Playfair Display"/>
                <a:sym typeface="Playfair Display"/>
              </a:defRPr>
            </a:lvl8pPr>
            <a:lvl9pPr indent="-381000" lvl="8" marL="4114800" algn="ctr">
              <a:lnSpc>
                <a:spcPct val="115000"/>
              </a:lnSpc>
              <a:spcBef>
                <a:spcPts val="0"/>
              </a:spcBef>
              <a:spcAft>
                <a:spcPts val="0"/>
              </a:spcAft>
              <a:buClr>
                <a:srgbClr val="4D4A56"/>
              </a:buClr>
              <a:buSzPts val="2400"/>
              <a:buFont typeface="Playfair Display"/>
              <a:buChar char="■"/>
              <a:defRPr b="1" i="1" sz="2400">
                <a:solidFill>
                  <a:srgbClr val="4D4A56"/>
                </a:solidFill>
                <a:latin typeface="Playfair Display"/>
                <a:ea typeface="Playfair Display"/>
                <a:cs typeface="Playfair Display"/>
                <a:sym typeface="Playfair Display"/>
              </a:defRPr>
            </a:lvl9pPr>
          </a:lstStyle>
          <a:p/>
        </p:txBody>
      </p:sp>
      <p:sp>
        <p:nvSpPr>
          <p:cNvPr id="26" name="Google Shape;26;p4"/>
          <p:cNvSpPr txBox="1"/>
          <p:nvPr/>
        </p:nvSpPr>
        <p:spPr>
          <a:xfrm>
            <a:off x="3593400" y="82491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4D4A56"/>
                </a:solidFill>
                <a:latin typeface="Tinos"/>
                <a:ea typeface="Tinos"/>
                <a:cs typeface="Tinos"/>
                <a:sym typeface="Tinos"/>
              </a:rPr>
              <a:t>“</a:t>
            </a:r>
            <a:endParaRPr b="1" sz="6000">
              <a:solidFill>
                <a:srgbClr val="4D4A56"/>
              </a:solidFill>
              <a:latin typeface="Tinos"/>
              <a:ea typeface="Tinos"/>
              <a:cs typeface="Tinos"/>
              <a:sym typeface="Tinos"/>
            </a:endParaRPr>
          </a:p>
        </p:txBody>
      </p:sp>
      <p:sp>
        <p:nvSpPr>
          <p:cNvPr id="27" name="Google Shape;27;p4"/>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algn="ctr">
              <a:buNone/>
              <a:defRPr>
                <a:latin typeface="Playfair Display"/>
                <a:ea typeface="Playfair Display"/>
                <a:cs typeface="Playfair Display"/>
                <a:sym typeface="Playfair Display"/>
              </a:defRPr>
            </a:lvl1pPr>
            <a:lvl2pPr lvl="1" algn="ctr">
              <a:buNone/>
              <a:defRPr>
                <a:latin typeface="Playfair Display"/>
                <a:ea typeface="Playfair Display"/>
                <a:cs typeface="Playfair Display"/>
                <a:sym typeface="Playfair Display"/>
              </a:defRPr>
            </a:lvl2pPr>
            <a:lvl3pPr lvl="2" algn="ctr">
              <a:buNone/>
              <a:defRPr>
                <a:latin typeface="Playfair Display"/>
                <a:ea typeface="Playfair Display"/>
                <a:cs typeface="Playfair Display"/>
                <a:sym typeface="Playfair Display"/>
              </a:defRPr>
            </a:lvl3pPr>
            <a:lvl4pPr lvl="3" algn="ctr">
              <a:buNone/>
              <a:defRPr>
                <a:latin typeface="Playfair Display"/>
                <a:ea typeface="Playfair Display"/>
                <a:cs typeface="Playfair Display"/>
                <a:sym typeface="Playfair Display"/>
              </a:defRPr>
            </a:lvl4pPr>
            <a:lvl5pPr lvl="4" algn="ctr">
              <a:buNone/>
              <a:defRPr>
                <a:latin typeface="Playfair Display"/>
                <a:ea typeface="Playfair Display"/>
                <a:cs typeface="Playfair Display"/>
                <a:sym typeface="Playfair Display"/>
              </a:defRPr>
            </a:lvl5pPr>
            <a:lvl6pPr lvl="5" algn="ctr">
              <a:buNone/>
              <a:defRPr>
                <a:latin typeface="Playfair Display"/>
                <a:ea typeface="Playfair Display"/>
                <a:cs typeface="Playfair Display"/>
                <a:sym typeface="Playfair Display"/>
              </a:defRPr>
            </a:lvl6pPr>
            <a:lvl7pPr lvl="6" algn="ctr">
              <a:buNone/>
              <a:defRPr>
                <a:latin typeface="Playfair Display"/>
                <a:ea typeface="Playfair Display"/>
                <a:cs typeface="Playfair Display"/>
                <a:sym typeface="Playfair Display"/>
              </a:defRPr>
            </a:lvl7pPr>
            <a:lvl8pPr lvl="7" algn="ctr">
              <a:buNone/>
              <a:defRPr>
                <a:latin typeface="Playfair Display"/>
                <a:ea typeface="Playfair Display"/>
                <a:cs typeface="Playfair Display"/>
                <a:sym typeface="Playfair Display"/>
              </a:defRPr>
            </a:lvl8pPr>
            <a:lvl9pPr lvl="8" algn="ctr">
              <a:buNone/>
              <a:defRPr>
                <a:latin typeface="Playfair Display"/>
                <a:ea typeface="Playfair Display"/>
                <a:cs typeface="Playfair Display"/>
                <a:sym typeface="Playfair Display"/>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bg>
      <p:bgPr>
        <a:solidFill>
          <a:srgbClr val="4D4A56"/>
        </a:solidFill>
      </p:bgPr>
    </p:bg>
    <p:spTree>
      <p:nvGrpSpPr>
        <p:cNvPr id="28" name="Shape 28"/>
        <p:cNvGrpSpPr/>
        <p:nvPr/>
      </p:nvGrpSpPr>
      <p:grpSpPr>
        <a:xfrm>
          <a:off x="0" y="0"/>
          <a:ext cx="0" cy="0"/>
          <a:chOff x="0" y="0"/>
          <a:chExt cx="0" cy="0"/>
        </a:xfrm>
      </p:grpSpPr>
      <p:pic>
        <p:nvPicPr>
          <p:cNvPr descr="organic-01.png" id="29" name="Google Shape;29;p5"/>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30" name="Google Shape;30;p5"/>
          <p:cNvSpPr/>
          <p:nvPr/>
        </p:nvSpPr>
        <p:spPr>
          <a:xfrm>
            <a:off x="2066125" y="715358"/>
            <a:ext cx="6596700" cy="3910800"/>
          </a:xfrm>
          <a:prstGeom prst="rect">
            <a:avLst/>
          </a:prstGeom>
          <a:solidFill>
            <a:srgbClr val="FFFFFF"/>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a:off x="404975" y="441142"/>
            <a:ext cx="1980300" cy="1980300"/>
          </a:xfrm>
          <a:prstGeom prst="rect">
            <a:avLst/>
          </a:prstGeom>
          <a:solidFill>
            <a:srgbClr val="ECC1C8"/>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539023" y="536390"/>
            <a:ext cx="1613400" cy="8574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FFFFFF"/>
              </a:buClr>
              <a:buSzPts val="1800"/>
              <a:buNone/>
              <a:defRPr>
                <a:solidFill>
                  <a:srgbClr val="FFFFFF"/>
                </a:solidFill>
              </a:defRPr>
            </a:lvl1pPr>
            <a:lvl2pPr lvl="1" algn="r">
              <a:spcBef>
                <a:spcPts val="0"/>
              </a:spcBef>
              <a:spcAft>
                <a:spcPts val="0"/>
              </a:spcAft>
              <a:buClr>
                <a:srgbClr val="FFFFFF"/>
              </a:buClr>
              <a:buSzPts val="1800"/>
              <a:buNone/>
              <a:defRPr>
                <a:solidFill>
                  <a:srgbClr val="FFFFFF"/>
                </a:solidFill>
              </a:defRPr>
            </a:lvl2pPr>
            <a:lvl3pPr lvl="2" algn="r">
              <a:spcBef>
                <a:spcPts val="0"/>
              </a:spcBef>
              <a:spcAft>
                <a:spcPts val="0"/>
              </a:spcAft>
              <a:buClr>
                <a:srgbClr val="FFFFFF"/>
              </a:buClr>
              <a:buSzPts val="1800"/>
              <a:buNone/>
              <a:defRPr>
                <a:solidFill>
                  <a:srgbClr val="FFFFFF"/>
                </a:solidFill>
              </a:defRPr>
            </a:lvl3pPr>
            <a:lvl4pPr lvl="3" algn="r">
              <a:spcBef>
                <a:spcPts val="0"/>
              </a:spcBef>
              <a:spcAft>
                <a:spcPts val="0"/>
              </a:spcAft>
              <a:buClr>
                <a:srgbClr val="FFFFFF"/>
              </a:buClr>
              <a:buSzPts val="1800"/>
              <a:buNone/>
              <a:defRPr>
                <a:solidFill>
                  <a:srgbClr val="FFFFFF"/>
                </a:solidFill>
              </a:defRPr>
            </a:lvl4pPr>
            <a:lvl5pPr lvl="4" algn="r">
              <a:spcBef>
                <a:spcPts val="0"/>
              </a:spcBef>
              <a:spcAft>
                <a:spcPts val="0"/>
              </a:spcAft>
              <a:buClr>
                <a:srgbClr val="FFFFFF"/>
              </a:buClr>
              <a:buSzPts val="1800"/>
              <a:buNone/>
              <a:defRPr>
                <a:solidFill>
                  <a:srgbClr val="FFFFFF"/>
                </a:solidFill>
              </a:defRPr>
            </a:lvl5pPr>
            <a:lvl6pPr lvl="5" algn="r">
              <a:spcBef>
                <a:spcPts val="0"/>
              </a:spcBef>
              <a:spcAft>
                <a:spcPts val="0"/>
              </a:spcAft>
              <a:buClr>
                <a:srgbClr val="FFFFFF"/>
              </a:buClr>
              <a:buSzPts val="1800"/>
              <a:buNone/>
              <a:defRPr>
                <a:solidFill>
                  <a:srgbClr val="FFFFFF"/>
                </a:solidFill>
              </a:defRPr>
            </a:lvl6pPr>
            <a:lvl7pPr lvl="6" algn="r">
              <a:spcBef>
                <a:spcPts val="0"/>
              </a:spcBef>
              <a:spcAft>
                <a:spcPts val="0"/>
              </a:spcAft>
              <a:buClr>
                <a:srgbClr val="FFFFFF"/>
              </a:buClr>
              <a:buSzPts val="1800"/>
              <a:buNone/>
              <a:defRPr>
                <a:solidFill>
                  <a:srgbClr val="FFFFFF"/>
                </a:solidFill>
              </a:defRPr>
            </a:lvl7pPr>
            <a:lvl8pPr lvl="7" algn="r">
              <a:spcBef>
                <a:spcPts val="0"/>
              </a:spcBef>
              <a:spcAft>
                <a:spcPts val="0"/>
              </a:spcAft>
              <a:buClr>
                <a:srgbClr val="FFFFFF"/>
              </a:buClr>
              <a:buSzPts val="1800"/>
              <a:buNone/>
              <a:defRPr>
                <a:solidFill>
                  <a:srgbClr val="FFFFFF"/>
                </a:solidFill>
              </a:defRPr>
            </a:lvl8pPr>
            <a:lvl9pPr lvl="8" algn="r">
              <a:spcBef>
                <a:spcPts val="0"/>
              </a:spcBef>
              <a:spcAft>
                <a:spcPts val="0"/>
              </a:spcAft>
              <a:buClr>
                <a:srgbClr val="FFFFFF"/>
              </a:buClr>
              <a:buSzPts val="1800"/>
              <a:buNone/>
              <a:defRPr>
                <a:solidFill>
                  <a:srgbClr val="FFFFFF"/>
                </a:solidFill>
              </a:defRPr>
            </a:lvl9pPr>
          </a:lstStyle>
          <a:p/>
        </p:txBody>
      </p:sp>
      <p:sp>
        <p:nvSpPr>
          <p:cNvPr id="33" name="Google Shape;33;p5"/>
          <p:cNvSpPr txBox="1"/>
          <p:nvPr>
            <p:ph idx="1" type="body"/>
          </p:nvPr>
        </p:nvSpPr>
        <p:spPr>
          <a:xfrm>
            <a:off x="2798250" y="958750"/>
            <a:ext cx="5503800" cy="32406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4" name="Google Shape;34;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picture">
  <p:cSld name="TITLE_AND_BODY_1">
    <p:bg>
      <p:bgPr>
        <a:solidFill>
          <a:srgbClr val="4D4A56"/>
        </a:solidFill>
      </p:bgPr>
    </p:bg>
    <p:spTree>
      <p:nvGrpSpPr>
        <p:cNvPr id="35" name="Shape 35"/>
        <p:cNvGrpSpPr/>
        <p:nvPr/>
      </p:nvGrpSpPr>
      <p:grpSpPr>
        <a:xfrm>
          <a:off x="0" y="0"/>
          <a:ext cx="0" cy="0"/>
          <a:chOff x="0" y="0"/>
          <a:chExt cx="0" cy="0"/>
        </a:xfrm>
      </p:grpSpPr>
      <p:pic>
        <p:nvPicPr>
          <p:cNvPr descr="organic-01.png" id="36" name="Google Shape;36;p6"/>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37" name="Google Shape;37;p6"/>
          <p:cNvSpPr/>
          <p:nvPr/>
        </p:nvSpPr>
        <p:spPr>
          <a:xfrm>
            <a:off x="595200" y="588531"/>
            <a:ext cx="7953600" cy="3910800"/>
          </a:xfrm>
          <a:prstGeom prst="rect">
            <a:avLst/>
          </a:prstGeom>
          <a:solidFill>
            <a:srgbClr val="FFFFFF"/>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idx="1" type="body"/>
          </p:nvPr>
        </p:nvSpPr>
        <p:spPr>
          <a:xfrm>
            <a:off x="1052400" y="1577225"/>
            <a:ext cx="2686200" cy="2622000"/>
          </a:xfrm>
          <a:prstGeom prst="rect">
            <a:avLst/>
          </a:prstGeom>
        </p:spPr>
        <p:txBody>
          <a:bodyPr anchorCtr="0" anchor="t" bIns="91425" lIns="91425" spcFirstLastPara="1" rIns="91425" wrap="square" tIns="91425">
            <a:noAutofit/>
          </a:bodyPr>
          <a:lstStyle>
            <a:lvl1pPr indent="-342900" lvl="0" marL="457200" rtl="0" algn="r">
              <a:spcBef>
                <a:spcPts val="600"/>
              </a:spcBef>
              <a:spcAft>
                <a:spcPts val="0"/>
              </a:spcAft>
              <a:buSzPts val="1800"/>
              <a:buChar char="▹"/>
              <a:defRPr sz="1800"/>
            </a:lvl1pPr>
            <a:lvl2pPr indent="-342900" lvl="1" marL="914400" rtl="0" algn="r">
              <a:spcBef>
                <a:spcPts val="0"/>
              </a:spcBef>
              <a:spcAft>
                <a:spcPts val="0"/>
              </a:spcAft>
              <a:buSzPts val="1800"/>
              <a:buChar char="▸"/>
              <a:defRPr sz="1800"/>
            </a:lvl2pPr>
            <a:lvl3pPr indent="-342900" lvl="2" marL="1371600" rtl="0" algn="r">
              <a:spcBef>
                <a:spcPts val="0"/>
              </a:spcBef>
              <a:spcAft>
                <a:spcPts val="0"/>
              </a:spcAft>
              <a:buSzPts val="1800"/>
              <a:buChar char="◦"/>
              <a:defRPr sz="1800"/>
            </a:lvl3pPr>
            <a:lvl4pPr indent="-342900" lvl="3" marL="1828800" rtl="0" algn="r">
              <a:spcBef>
                <a:spcPts val="0"/>
              </a:spcBef>
              <a:spcAft>
                <a:spcPts val="0"/>
              </a:spcAft>
              <a:buSzPts val="1800"/>
              <a:buChar char="●"/>
              <a:defRPr/>
            </a:lvl4pPr>
            <a:lvl5pPr indent="-342900" lvl="4" marL="2286000" rtl="0" algn="r">
              <a:spcBef>
                <a:spcPts val="0"/>
              </a:spcBef>
              <a:spcAft>
                <a:spcPts val="0"/>
              </a:spcAft>
              <a:buSzPts val="1800"/>
              <a:buChar char="○"/>
              <a:defRPr/>
            </a:lvl5pPr>
            <a:lvl6pPr indent="-342900" lvl="5" marL="2743200" rtl="0" algn="r">
              <a:spcBef>
                <a:spcPts val="0"/>
              </a:spcBef>
              <a:spcAft>
                <a:spcPts val="0"/>
              </a:spcAft>
              <a:buSzPts val="1800"/>
              <a:buChar char="■"/>
              <a:defRPr/>
            </a:lvl6pPr>
            <a:lvl7pPr indent="-342900" lvl="6" marL="3200400" rtl="0" algn="r">
              <a:spcBef>
                <a:spcPts val="0"/>
              </a:spcBef>
              <a:spcAft>
                <a:spcPts val="0"/>
              </a:spcAft>
              <a:buSzPts val="1800"/>
              <a:buChar char="●"/>
              <a:defRPr/>
            </a:lvl7pPr>
            <a:lvl8pPr indent="-342900" lvl="7" marL="3657600" rtl="0" algn="r">
              <a:spcBef>
                <a:spcPts val="0"/>
              </a:spcBef>
              <a:spcAft>
                <a:spcPts val="0"/>
              </a:spcAft>
              <a:buSzPts val="1800"/>
              <a:buChar char="○"/>
              <a:defRPr/>
            </a:lvl8pPr>
            <a:lvl9pPr indent="-342900" lvl="8" marL="4114800" rtl="0" algn="r">
              <a:spcBef>
                <a:spcPts val="0"/>
              </a:spcBef>
              <a:spcAft>
                <a:spcPts val="0"/>
              </a:spcAft>
              <a:buSzPts val="1800"/>
              <a:buChar char="■"/>
              <a:defRPr/>
            </a:lvl9pPr>
          </a:lstStyle>
          <a:p/>
        </p:txBody>
      </p:sp>
      <p:sp>
        <p:nvSpPr>
          <p:cNvPr id="39" name="Google Shape;39;p6"/>
          <p:cNvSpPr txBox="1"/>
          <p:nvPr>
            <p:ph type="title"/>
          </p:nvPr>
        </p:nvSpPr>
        <p:spPr>
          <a:xfrm>
            <a:off x="1052325" y="757150"/>
            <a:ext cx="2686200" cy="8709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4D4A56"/>
              </a:buClr>
              <a:buSzPts val="1800"/>
              <a:buNone/>
              <a:defRPr>
                <a:solidFill>
                  <a:srgbClr val="4D4A56"/>
                </a:solidFill>
              </a:defRPr>
            </a:lvl1pPr>
            <a:lvl2pPr lvl="1" rtl="0" algn="r">
              <a:spcBef>
                <a:spcPts val="0"/>
              </a:spcBef>
              <a:spcAft>
                <a:spcPts val="0"/>
              </a:spcAft>
              <a:buClr>
                <a:srgbClr val="4D4A56"/>
              </a:buClr>
              <a:buSzPts val="1800"/>
              <a:buNone/>
              <a:defRPr>
                <a:solidFill>
                  <a:srgbClr val="4D4A56"/>
                </a:solidFill>
              </a:defRPr>
            </a:lvl2pPr>
            <a:lvl3pPr lvl="2" rtl="0" algn="r">
              <a:spcBef>
                <a:spcPts val="0"/>
              </a:spcBef>
              <a:spcAft>
                <a:spcPts val="0"/>
              </a:spcAft>
              <a:buClr>
                <a:srgbClr val="4D4A56"/>
              </a:buClr>
              <a:buSzPts val="1800"/>
              <a:buNone/>
              <a:defRPr>
                <a:solidFill>
                  <a:srgbClr val="4D4A56"/>
                </a:solidFill>
              </a:defRPr>
            </a:lvl3pPr>
            <a:lvl4pPr lvl="3" rtl="0" algn="r">
              <a:spcBef>
                <a:spcPts val="0"/>
              </a:spcBef>
              <a:spcAft>
                <a:spcPts val="0"/>
              </a:spcAft>
              <a:buClr>
                <a:srgbClr val="4D4A56"/>
              </a:buClr>
              <a:buSzPts val="1800"/>
              <a:buNone/>
              <a:defRPr>
                <a:solidFill>
                  <a:srgbClr val="4D4A56"/>
                </a:solidFill>
              </a:defRPr>
            </a:lvl4pPr>
            <a:lvl5pPr lvl="4" rtl="0" algn="r">
              <a:spcBef>
                <a:spcPts val="0"/>
              </a:spcBef>
              <a:spcAft>
                <a:spcPts val="0"/>
              </a:spcAft>
              <a:buClr>
                <a:srgbClr val="4D4A56"/>
              </a:buClr>
              <a:buSzPts val="1800"/>
              <a:buNone/>
              <a:defRPr>
                <a:solidFill>
                  <a:srgbClr val="4D4A56"/>
                </a:solidFill>
              </a:defRPr>
            </a:lvl5pPr>
            <a:lvl6pPr lvl="5" rtl="0" algn="r">
              <a:spcBef>
                <a:spcPts val="0"/>
              </a:spcBef>
              <a:spcAft>
                <a:spcPts val="0"/>
              </a:spcAft>
              <a:buClr>
                <a:srgbClr val="4D4A56"/>
              </a:buClr>
              <a:buSzPts val="1800"/>
              <a:buNone/>
              <a:defRPr>
                <a:solidFill>
                  <a:srgbClr val="4D4A56"/>
                </a:solidFill>
              </a:defRPr>
            </a:lvl6pPr>
            <a:lvl7pPr lvl="6" rtl="0" algn="r">
              <a:spcBef>
                <a:spcPts val="0"/>
              </a:spcBef>
              <a:spcAft>
                <a:spcPts val="0"/>
              </a:spcAft>
              <a:buClr>
                <a:srgbClr val="4D4A56"/>
              </a:buClr>
              <a:buSzPts val="1800"/>
              <a:buNone/>
              <a:defRPr>
                <a:solidFill>
                  <a:srgbClr val="4D4A56"/>
                </a:solidFill>
              </a:defRPr>
            </a:lvl7pPr>
            <a:lvl8pPr lvl="7" rtl="0" algn="r">
              <a:spcBef>
                <a:spcPts val="0"/>
              </a:spcBef>
              <a:spcAft>
                <a:spcPts val="0"/>
              </a:spcAft>
              <a:buClr>
                <a:srgbClr val="4D4A56"/>
              </a:buClr>
              <a:buSzPts val="1800"/>
              <a:buNone/>
              <a:defRPr>
                <a:solidFill>
                  <a:srgbClr val="4D4A56"/>
                </a:solidFill>
              </a:defRPr>
            </a:lvl8pPr>
            <a:lvl9pPr lvl="8" rtl="0" algn="r">
              <a:spcBef>
                <a:spcPts val="0"/>
              </a:spcBef>
              <a:spcAft>
                <a:spcPts val="0"/>
              </a:spcAft>
              <a:buClr>
                <a:srgbClr val="4D4A56"/>
              </a:buClr>
              <a:buSzPts val="1800"/>
              <a:buNone/>
              <a:defRPr>
                <a:solidFill>
                  <a:srgbClr val="4D4A56"/>
                </a:solidFill>
              </a:defRPr>
            </a:lvl9pPr>
          </a:lstStyle>
          <a:p/>
        </p:txBody>
      </p:sp>
      <p:sp>
        <p:nvSpPr>
          <p:cNvPr id="40" name="Google Shape;40;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bg>
      <p:bgPr>
        <a:solidFill>
          <a:srgbClr val="4D4A56"/>
        </a:solidFill>
      </p:bgPr>
    </p:bg>
    <p:spTree>
      <p:nvGrpSpPr>
        <p:cNvPr id="41" name="Shape 41"/>
        <p:cNvGrpSpPr/>
        <p:nvPr/>
      </p:nvGrpSpPr>
      <p:grpSpPr>
        <a:xfrm>
          <a:off x="0" y="0"/>
          <a:ext cx="0" cy="0"/>
          <a:chOff x="0" y="0"/>
          <a:chExt cx="0" cy="0"/>
        </a:xfrm>
      </p:grpSpPr>
      <p:pic>
        <p:nvPicPr>
          <p:cNvPr descr="organic-02.png" id="42" name="Google Shape;42;p7"/>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43" name="Google Shape;43;p7"/>
          <p:cNvSpPr/>
          <p:nvPr/>
        </p:nvSpPr>
        <p:spPr>
          <a:xfrm>
            <a:off x="2066125" y="715358"/>
            <a:ext cx="6596700" cy="3910800"/>
          </a:xfrm>
          <a:prstGeom prst="rect">
            <a:avLst/>
          </a:prstGeom>
          <a:solidFill>
            <a:srgbClr val="FFFFFF"/>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404975" y="441142"/>
            <a:ext cx="1980300" cy="1980300"/>
          </a:xfrm>
          <a:prstGeom prst="rect">
            <a:avLst/>
          </a:prstGeom>
          <a:solidFill>
            <a:srgbClr val="ECC1C8"/>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txBox="1"/>
          <p:nvPr>
            <p:ph type="title"/>
          </p:nvPr>
        </p:nvSpPr>
        <p:spPr>
          <a:xfrm>
            <a:off x="534610" y="541179"/>
            <a:ext cx="1613400" cy="8574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FFFFFF"/>
              </a:buClr>
              <a:buSzPts val="1800"/>
              <a:buNone/>
              <a:defRPr>
                <a:solidFill>
                  <a:srgbClr val="FFFFFF"/>
                </a:solidFill>
              </a:defRPr>
            </a:lvl1pPr>
            <a:lvl2pPr lvl="1" algn="r">
              <a:spcBef>
                <a:spcPts val="0"/>
              </a:spcBef>
              <a:spcAft>
                <a:spcPts val="0"/>
              </a:spcAft>
              <a:buClr>
                <a:srgbClr val="FFFFFF"/>
              </a:buClr>
              <a:buSzPts val="1800"/>
              <a:buNone/>
              <a:defRPr>
                <a:solidFill>
                  <a:srgbClr val="FFFFFF"/>
                </a:solidFill>
              </a:defRPr>
            </a:lvl2pPr>
            <a:lvl3pPr lvl="2" algn="r">
              <a:spcBef>
                <a:spcPts val="0"/>
              </a:spcBef>
              <a:spcAft>
                <a:spcPts val="0"/>
              </a:spcAft>
              <a:buClr>
                <a:srgbClr val="FFFFFF"/>
              </a:buClr>
              <a:buSzPts val="1800"/>
              <a:buNone/>
              <a:defRPr>
                <a:solidFill>
                  <a:srgbClr val="FFFFFF"/>
                </a:solidFill>
              </a:defRPr>
            </a:lvl3pPr>
            <a:lvl4pPr lvl="3" algn="r">
              <a:spcBef>
                <a:spcPts val="0"/>
              </a:spcBef>
              <a:spcAft>
                <a:spcPts val="0"/>
              </a:spcAft>
              <a:buClr>
                <a:srgbClr val="FFFFFF"/>
              </a:buClr>
              <a:buSzPts val="1800"/>
              <a:buNone/>
              <a:defRPr>
                <a:solidFill>
                  <a:srgbClr val="FFFFFF"/>
                </a:solidFill>
              </a:defRPr>
            </a:lvl4pPr>
            <a:lvl5pPr lvl="4" algn="r">
              <a:spcBef>
                <a:spcPts val="0"/>
              </a:spcBef>
              <a:spcAft>
                <a:spcPts val="0"/>
              </a:spcAft>
              <a:buClr>
                <a:srgbClr val="FFFFFF"/>
              </a:buClr>
              <a:buSzPts val="1800"/>
              <a:buNone/>
              <a:defRPr>
                <a:solidFill>
                  <a:srgbClr val="FFFFFF"/>
                </a:solidFill>
              </a:defRPr>
            </a:lvl5pPr>
            <a:lvl6pPr lvl="5" algn="r">
              <a:spcBef>
                <a:spcPts val="0"/>
              </a:spcBef>
              <a:spcAft>
                <a:spcPts val="0"/>
              </a:spcAft>
              <a:buClr>
                <a:srgbClr val="FFFFFF"/>
              </a:buClr>
              <a:buSzPts val="1800"/>
              <a:buNone/>
              <a:defRPr>
                <a:solidFill>
                  <a:srgbClr val="FFFFFF"/>
                </a:solidFill>
              </a:defRPr>
            </a:lvl6pPr>
            <a:lvl7pPr lvl="6" algn="r">
              <a:spcBef>
                <a:spcPts val="0"/>
              </a:spcBef>
              <a:spcAft>
                <a:spcPts val="0"/>
              </a:spcAft>
              <a:buClr>
                <a:srgbClr val="FFFFFF"/>
              </a:buClr>
              <a:buSzPts val="1800"/>
              <a:buNone/>
              <a:defRPr>
                <a:solidFill>
                  <a:srgbClr val="FFFFFF"/>
                </a:solidFill>
              </a:defRPr>
            </a:lvl7pPr>
            <a:lvl8pPr lvl="7" algn="r">
              <a:spcBef>
                <a:spcPts val="0"/>
              </a:spcBef>
              <a:spcAft>
                <a:spcPts val="0"/>
              </a:spcAft>
              <a:buClr>
                <a:srgbClr val="FFFFFF"/>
              </a:buClr>
              <a:buSzPts val="1800"/>
              <a:buNone/>
              <a:defRPr>
                <a:solidFill>
                  <a:srgbClr val="FFFFFF"/>
                </a:solidFill>
              </a:defRPr>
            </a:lvl8pPr>
            <a:lvl9pPr lvl="8" algn="r">
              <a:spcBef>
                <a:spcPts val="0"/>
              </a:spcBef>
              <a:spcAft>
                <a:spcPts val="0"/>
              </a:spcAft>
              <a:buClr>
                <a:srgbClr val="FFFFFF"/>
              </a:buClr>
              <a:buSzPts val="1800"/>
              <a:buNone/>
              <a:defRPr>
                <a:solidFill>
                  <a:srgbClr val="FFFFFF"/>
                </a:solidFill>
              </a:defRPr>
            </a:lvl9pPr>
          </a:lstStyle>
          <a:p/>
        </p:txBody>
      </p:sp>
      <p:sp>
        <p:nvSpPr>
          <p:cNvPr id="46" name="Google Shape;46;p7"/>
          <p:cNvSpPr txBox="1"/>
          <p:nvPr>
            <p:ph idx="1" type="body"/>
          </p:nvPr>
        </p:nvSpPr>
        <p:spPr>
          <a:xfrm>
            <a:off x="2757725" y="1123950"/>
            <a:ext cx="2700600" cy="30960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7" name="Google Shape;47;p7"/>
          <p:cNvSpPr txBox="1"/>
          <p:nvPr>
            <p:ph idx="2" type="body"/>
          </p:nvPr>
        </p:nvSpPr>
        <p:spPr>
          <a:xfrm>
            <a:off x="5620903" y="1123950"/>
            <a:ext cx="2700600" cy="30960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8" name="Google Shape;48;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solidFill>
          <a:srgbClr val="4D4A56"/>
        </a:solidFill>
      </p:bgPr>
    </p:bg>
    <p:spTree>
      <p:nvGrpSpPr>
        <p:cNvPr id="49" name="Shape 49"/>
        <p:cNvGrpSpPr/>
        <p:nvPr/>
      </p:nvGrpSpPr>
      <p:grpSpPr>
        <a:xfrm>
          <a:off x="0" y="0"/>
          <a:ext cx="0" cy="0"/>
          <a:chOff x="0" y="0"/>
          <a:chExt cx="0" cy="0"/>
        </a:xfrm>
      </p:grpSpPr>
      <p:pic>
        <p:nvPicPr>
          <p:cNvPr descr="organic-03.png" id="50" name="Google Shape;50;p8"/>
          <p:cNvPicPr preferRelativeResize="0"/>
          <p:nvPr/>
        </p:nvPicPr>
        <p:blipFill>
          <a:blip r:embed="rId2">
            <a:alphaModFix amt="5000"/>
          </a:blip>
          <a:stretch>
            <a:fillRect/>
          </a:stretch>
        </p:blipFill>
        <p:spPr>
          <a:xfrm>
            <a:off x="0" y="0"/>
            <a:ext cx="9144000" cy="5143500"/>
          </a:xfrm>
          <a:prstGeom prst="rect">
            <a:avLst/>
          </a:prstGeom>
          <a:noFill/>
          <a:ln>
            <a:noFill/>
          </a:ln>
        </p:spPr>
      </p:pic>
      <p:sp>
        <p:nvSpPr>
          <p:cNvPr id="51" name="Google Shape;51;p8"/>
          <p:cNvSpPr/>
          <p:nvPr/>
        </p:nvSpPr>
        <p:spPr>
          <a:xfrm>
            <a:off x="2066125" y="715358"/>
            <a:ext cx="6596700" cy="3910800"/>
          </a:xfrm>
          <a:prstGeom prst="rect">
            <a:avLst/>
          </a:prstGeom>
          <a:solidFill>
            <a:srgbClr val="FFFFFF"/>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a:off x="404975" y="441142"/>
            <a:ext cx="1980300" cy="1980300"/>
          </a:xfrm>
          <a:prstGeom prst="rect">
            <a:avLst/>
          </a:prstGeom>
          <a:solidFill>
            <a:srgbClr val="ECC1C8"/>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txBox="1"/>
          <p:nvPr>
            <p:ph type="title"/>
          </p:nvPr>
        </p:nvSpPr>
        <p:spPr>
          <a:xfrm>
            <a:off x="381000" y="530127"/>
            <a:ext cx="1778100" cy="8574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lgn="r">
              <a:spcBef>
                <a:spcPts val="0"/>
              </a:spcBef>
              <a:spcAft>
                <a:spcPts val="0"/>
              </a:spcAft>
              <a:buClr>
                <a:srgbClr val="FFFFFF"/>
              </a:buClr>
              <a:buSzPts val="1800"/>
              <a:buNone/>
              <a:defRPr>
                <a:solidFill>
                  <a:srgbClr val="FFFFFF"/>
                </a:solidFill>
              </a:defRPr>
            </a:lvl2pPr>
            <a:lvl3pPr lvl="2" rtl="0" algn="r">
              <a:spcBef>
                <a:spcPts val="0"/>
              </a:spcBef>
              <a:spcAft>
                <a:spcPts val="0"/>
              </a:spcAft>
              <a:buClr>
                <a:srgbClr val="FFFFFF"/>
              </a:buClr>
              <a:buSzPts val="1800"/>
              <a:buNone/>
              <a:defRPr>
                <a:solidFill>
                  <a:srgbClr val="FFFFFF"/>
                </a:solidFill>
              </a:defRPr>
            </a:lvl3pPr>
            <a:lvl4pPr lvl="3" rtl="0" algn="r">
              <a:spcBef>
                <a:spcPts val="0"/>
              </a:spcBef>
              <a:spcAft>
                <a:spcPts val="0"/>
              </a:spcAft>
              <a:buClr>
                <a:srgbClr val="FFFFFF"/>
              </a:buClr>
              <a:buSzPts val="1800"/>
              <a:buNone/>
              <a:defRPr>
                <a:solidFill>
                  <a:srgbClr val="FFFFFF"/>
                </a:solidFill>
              </a:defRPr>
            </a:lvl4pPr>
            <a:lvl5pPr lvl="4" rtl="0" algn="r">
              <a:spcBef>
                <a:spcPts val="0"/>
              </a:spcBef>
              <a:spcAft>
                <a:spcPts val="0"/>
              </a:spcAft>
              <a:buClr>
                <a:srgbClr val="FFFFFF"/>
              </a:buClr>
              <a:buSzPts val="1800"/>
              <a:buNone/>
              <a:defRPr>
                <a:solidFill>
                  <a:srgbClr val="FFFFFF"/>
                </a:solidFill>
              </a:defRPr>
            </a:lvl5pPr>
            <a:lvl6pPr lvl="5" rtl="0" algn="r">
              <a:spcBef>
                <a:spcPts val="0"/>
              </a:spcBef>
              <a:spcAft>
                <a:spcPts val="0"/>
              </a:spcAft>
              <a:buClr>
                <a:srgbClr val="FFFFFF"/>
              </a:buClr>
              <a:buSzPts val="1800"/>
              <a:buNone/>
              <a:defRPr>
                <a:solidFill>
                  <a:srgbClr val="FFFFFF"/>
                </a:solidFill>
              </a:defRPr>
            </a:lvl6pPr>
            <a:lvl7pPr lvl="6" rtl="0" algn="r">
              <a:spcBef>
                <a:spcPts val="0"/>
              </a:spcBef>
              <a:spcAft>
                <a:spcPts val="0"/>
              </a:spcAft>
              <a:buClr>
                <a:srgbClr val="FFFFFF"/>
              </a:buClr>
              <a:buSzPts val="1800"/>
              <a:buNone/>
              <a:defRPr>
                <a:solidFill>
                  <a:srgbClr val="FFFFFF"/>
                </a:solidFill>
              </a:defRPr>
            </a:lvl7pPr>
            <a:lvl8pPr lvl="7" rtl="0" algn="r">
              <a:spcBef>
                <a:spcPts val="0"/>
              </a:spcBef>
              <a:spcAft>
                <a:spcPts val="0"/>
              </a:spcAft>
              <a:buClr>
                <a:srgbClr val="FFFFFF"/>
              </a:buClr>
              <a:buSzPts val="1800"/>
              <a:buNone/>
              <a:defRPr>
                <a:solidFill>
                  <a:srgbClr val="FFFFFF"/>
                </a:solidFill>
              </a:defRPr>
            </a:lvl8pPr>
            <a:lvl9pPr lvl="8" rtl="0" algn="r">
              <a:spcBef>
                <a:spcPts val="0"/>
              </a:spcBef>
              <a:spcAft>
                <a:spcPts val="0"/>
              </a:spcAft>
              <a:buClr>
                <a:srgbClr val="FFFFFF"/>
              </a:buClr>
              <a:buSzPts val="1800"/>
              <a:buNone/>
              <a:defRPr>
                <a:solidFill>
                  <a:srgbClr val="FFFFFF"/>
                </a:solidFill>
              </a:defRPr>
            </a:lvl9pPr>
          </a:lstStyle>
          <a:p/>
        </p:txBody>
      </p:sp>
      <p:sp>
        <p:nvSpPr>
          <p:cNvPr id="54" name="Google Shape;54;p8"/>
          <p:cNvSpPr txBox="1"/>
          <p:nvPr>
            <p:ph idx="1" type="body"/>
          </p:nvPr>
        </p:nvSpPr>
        <p:spPr>
          <a:xfrm>
            <a:off x="2652481" y="1054700"/>
            <a:ext cx="1855500" cy="32898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5" name="Google Shape;55;p8"/>
          <p:cNvSpPr txBox="1"/>
          <p:nvPr>
            <p:ph idx="2" type="body"/>
          </p:nvPr>
        </p:nvSpPr>
        <p:spPr>
          <a:xfrm>
            <a:off x="4603343" y="1054700"/>
            <a:ext cx="1855500" cy="32898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6" name="Google Shape;56;p8"/>
          <p:cNvSpPr txBox="1"/>
          <p:nvPr>
            <p:ph idx="3" type="body"/>
          </p:nvPr>
        </p:nvSpPr>
        <p:spPr>
          <a:xfrm>
            <a:off x="6554205" y="1054700"/>
            <a:ext cx="1855500" cy="3289800"/>
          </a:xfrm>
          <a:prstGeom prst="rect">
            <a:avLst/>
          </a:prstGeom>
        </p:spPr>
        <p:txBody>
          <a:bodyPr anchorCtr="0" anchor="t" bIns="91425" lIns="91425" spcFirstLastPara="1" rIns="91425" wrap="square" tIns="91425">
            <a:noAutofit/>
          </a:bodyPr>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57" name="Google Shape;57;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rgbClr val="4D4A56"/>
        </a:solidFill>
      </p:bgPr>
    </p:bg>
    <p:spTree>
      <p:nvGrpSpPr>
        <p:cNvPr id="58" name="Shape 58"/>
        <p:cNvGrpSpPr/>
        <p:nvPr/>
      </p:nvGrpSpPr>
      <p:grpSpPr>
        <a:xfrm>
          <a:off x="0" y="0"/>
          <a:ext cx="0" cy="0"/>
          <a:chOff x="0" y="0"/>
          <a:chExt cx="0" cy="0"/>
        </a:xfrm>
      </p:grpSpPr>
      <p:pic>
        <p:nvPicPr>
          <p:cNvPr descr="organic-01.png" id="59" name="Google Shape;59;p9"/>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60" name="Google Shape;60;p9"/>
          <p:cNvSpPr/>
          <p:nvPr/>
        </p:nvSpPr>
        <p:spPr>
          <a:xfrm>
            <a:off x="404975" y="441142"/>
            <a:ext cx="1980300" cy="1980300"/>
          </a:xfrm>
          <a:prstGeom prst="rect">
            <a:avLst/>
          </a:prstGeom>
          <a:solidFill>
            <a:srgbClr val="ECC1C8"/>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9"/>
          <p:cNvSpPr txBox="1"/>
          <p:nvPr>
            <p:ph type="title"/>
          </p:nvPr>
        </p:nvSpPr>
        <p:spPr>
          <a:xfrm>
            <a:off x="428171" y="543067"/>
            <a:ext cx="1729500" cy="16161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FFFFFF"/>
              </a:buClr>
              <a:buSzPts val="1800"/>
              <a:buNone/>
              <a:defRPr>
                <a:solidFill>
                  <a:srgbClr val="FFFFFF"/>
                </a:solidFill>
              </a:defRPr>
            </a:lvl1pPr>
            <a:lvl2pPr lvl="1" algn="r">
              <a:spcBef>
                <a:spcPts val="0"/>
              </a:spcBef>
              <a:spcAft>
                <a:spcPts val="0"/>
              </a:spcAft>
              <a:buClr>
                <a:srgbClr val="FFFFFF"/>
              </a:buClr>
              <a:buSzPts val="1800"/>
              <a:buNone/>
              <a:defRPr>
                <a:solidFill>
                  <a:srgbClr val="FFFFFF"/>
                </a:solidFill>
              </a:defRPr>
            </a:lvl2pPr>
            <a:lvl3pPr lvl="2" algn="r">
              <a:spcBef>
                <a:spcPts val="0"/>
              </a:spcBef>
              <a:spcAft>
                <a:spcPts val="0"/>
              </a:spcAft>
              <a:buClr>
                <a:srgbClr val="FFFFFF"/>
              </a:buClr>
              <a:buSzPts val="1800"/>
              <a:buNone/>
              <a:defRPr>
                <a:solidFill>
                  <a:srgbClr val="FFFFFF"/>
                </a:solidFill>
              </a:defRPr>
            </a:lvl3pPr>
            <a:lvl4pPr lvl="3" algn="r">
              <a:spcBef>
                <a:spcPts val="0"/>
              </a:spcBef>
              <a:spcAft>
                <a:spcPts val="0"/>
              </a:spcAft>
              <a:buClr>
                <a:srgbClr val="FFFFFF"/>
              </a:buClr>
              <a:buSzPts val="1800"/>
              <a:buNone/>
              <a:defRPr>
                <a:solidFill>
                  <a:srgbClr val="FFFFFF"/>
                </a:solidFill>
              </a:defRPr>
            </a:lvl4pPr>
            <a:lvl5pPr lvl="4" algn="r">
              <a:spcBef>
                <a:spcPts val="0"/>
              </a:spcBef>
              <a:spcAft>
                <a:spcPts val="0"/>
              </a:spcAft>
              <a:buClr>
                <a:srgbClr val="FFFFFF"/>
              </a:buClr>
              <a:buSzPts val="1800"/>
              <a:buNone/>
              <a:defRPr>
                <a:solidFill>
                  <a:srgbClr val="FFFFFF"/>
                </a:solidFill>
              </a:defRPr>
            </a:lvl5pPr>
            <a:lvl6pPr lvl="5" algn="r">
              <a:spcBef>
                <a:spcPts val="0"/>
              </a:spcBef>
              <a:spcAft>
                <a:spcPts val="0"/>
              </a:spcAft>
              <a:buClr>
                <a:srgbClr val="FFFFFF"/>
              </a:buClr>
              <a:buSzPts val="1800"/>
              <a:buNone/>
              <a:defRPr>
                <a:solidFill>
                  <a:srgbClr val="FFFFFF"/>
                </a:solidFill>
              </a:defRPr>
            </a:lvl6pPr>
            <a:lvl7pPr lvl="6" algn="r">
              <a:spcBef>
                <a:spcPts val="0"/>
              </a:spcBef>
              <a:spcAft>
                <a:spcPts val="0"/>
              </a:spcAft>
              <a:buClr>
                <a:srgbClr val="FFFFFF"/>
              </a:buClr>
              <a:buSzPts val="1800"/>
              <a:buNone/>
              <a:defRPr>
                <a:solidFill>
                  <a:srgbClr val="FFFFFF"/>
                </a:solidFill>
              </a:defRPr>
            </a:lvl7pPr>
            <a:lvl8pPr lvl="7" algn="r">
              <a:spcBef>
                <a:spcPts val="0"/>
              </a:spcBef>
              <a:spcAft>
                <a:spcPts val="0"/>
              </a:spcAft>
              <a:buClr>
                <a:srgbClr val="FFFFFF"/>
              </a:buClr>
              <a:buSzPts val="1800"/>
              <a:buNone/>
              <a:defRPr>
                <a:solidFill>
                  <a:srgbClr val="FFFFFF"/>
                </a:solidFill>
              </a:defRPr>
            </a:lvl8pPr>
            <a:lvl9pPr lvl="8" algn="r">
              <a:spcBef>
                <a:spcPts val="0"/>
              </a:spcBef>
              <a:spcAft>
                <a:spcPts val="0"/>
              </a:spcAft>
              <a:buClr>
                <a:srgbClr val="FFFFFF"/>
              </a:buClr>
              <a:buSzPts val="1800"/>
              <a:buNone/>
              <a:defRPr>
                <a:solidFill>
                  <a:srgbClr val="FFFFFF"/>
                </a:solidFill>
              </a:defRPr>
            </a:lvl9pPr>
          </a:lstStyle>
          <a:p/>
        </p:txBody>
      </p:sp>
      <p:sp>
        <p:nvSpPr>
          <p:cNvPr id="62" name="Google Shape;62;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hort Title only">
  <p:cSld name="TITLE_ONLY_1">
    <p:bg>
      <p:bgPr>
        <a:solidFill>
          <a:srgbClr val="4D4A56"/>
        </a:solidFill>
      </p:bgPr>
    </p:bg>
    <p:spTree>
      <p:nvGrpSpPr>
        <p:cNvPr id="63" name="Shape 63"/>
        <p:cNvGrpSpPr/>
        <p:nvPr/>
      </p:nvGrpSpPr>
      <p:grpSpPr>
        <a:xfrm>
          <a:off x="0" y="0"/>
          <a:ext cx="0" cy="0"/>
          <a:chOff x="0" y="0"/>
          <a:chExt cx="0" cy="0"/>
        </a:xfrm>
      </p:grpSpPr>
      <p:pic>
        <p:nvPicPr>
          <p:cNvPr descr="organic-01.png" id="64" name="Google Shape;64;p10"/>
          <p:cNvPicPr preferRelativeResize="0"/>
          <p:nvPr/>
        </p:nvPicPr>
        <p:blipFill>
          <a:blip r:embed="rId2">
            <a:alphaModFix amt="4000"/>
          </a:blip>
          <a:stretch>
            <a:fillRect/>
          </a:stretch>
        </p:blipFill>
        <p:spPr>
          <a:xfrm>
            <a:off x="0" y="0"/>
            <a:ext cx="9144000" cy="5143500"/>
          </a:xfrm>
          <a:prstGeom prst="rect">
            <a:avLst/>
          </a:prstGeom>
          <a:noFill/>
          <a:ln>
            <a:noFill/>
          </a:ln>
        </p:spPr>
      </p:pic>
      <p:sp>
        <p:nvSpPr>
          <p:cNvPr id="65" name="Google Shape;65;p10"/>
          <p:cNvSpPr/>
          <p:nvPr/>
        </p:nvSpPr>
        <p:spPr>
          <a:xfrm>
            <a:off x="404975" y="441145"/>
            <a:ext cx="1980300" cy="671700"/>
          </a:xfrm>
          <a:prstGeom prst="rect">
            <a:avLst/>
          </a:prstGeom>
          <a:solidFill>
            <a:srgbClr val="ECC1C8"/>
          </a:solidFill>
          <a:ln>
            <a:noFill/>
          </a:ln>
          <a:effectLst>
            <a:outerShdw rotWithShape="0" algn="bl" dir="2700000" dist="104775">
              <a:srgbClr val="20124D">
                <a:alpha val="1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0"/>
          <p:cNvSpPr txBox="1"/>
          <p:nvPr>
            <p:ph type="title"/>
          </p:nvPr>
        </p:nvSpPr>
        <p:spPr>
          <a:xfrm>
            <a:off x="428171" y="543067"/>
            <a:ext cx="1729500" cy="1616100"/>
          </a:xfrm>
          <a:prstGeom prst="rect">
            <a:avLst/>
          </a:prstGeom>
        </p:spPr>
        <p:txBody>
          <a:bodyPr anchorCtr="0" anchor="t" bIns="91425" lIns="91425" spcFirstLastPara="1" rIns="91425" wrap="square" tIns="91425">
            <a:noAutofit/>
          </a:bodyPr>
          <a:lstStyle>
            <a:lvl1pPr lvl="0" rtl="0" algn="r">
              <a:spcBef>
                <a:spcPts val="0"/>
              </a:spcBef>
              <a:spcAft>
                <a:spcPts val="0"/>
              </a:spcAft>
              <a:buClr>
                <a:srgbClr val="FFFFFF"/>
              </a:buClr>
              <a:buSzPts val="1800"/>
              <a:buNone/>
              <a:defRPr>
                <a:solidFill>
                  <a:srgbClr val="FFFFFF"/>
                </a:solidFill>
              </a:defRPr>
            </a:lvl1pPr>
            <a:lvl2pPr lvl="1" rtl="0" algn="r">
              <a:spcBef>
                <a:spcPts val="0"/>
              </a:spcBef>
              <a:spcAft>
                <a:spcPts val="0"/>
              </a:spcAft>
              <a:buClr>
                <a:srgbClr val="FFFFFF"/>
              </a:buClr>
              <a:buSzPts val="1800"/>
              <a:buNone/>
              <a:defRPr>
                <a:solidFill>
                  <a:srgbClr val="FFFFFF"/>
                </a:solidFill>
              </a:defRPr>
            </a:lvl2pPr>
            <a:lvl3pPr lvl="2" rtl="0" algn="r">
              <a:spcBef>
                <a:spcPts val="0"/>
              </a:spcBef>
              <a:spcAft>
                <a:spcPts val="0"/>
              </a:spcAft>
              <a:buClr>
                <a:srgbClr val="FFFFFF"/>
              </a:buClr>
              <a:buSzPts val="1800"/>
              <a:buNone/>
              <a:defRPr>
                <a:solidFill>
                  <a:srgbClr val="FFFFFF"/>
                </a:solidFill>
              </a:defRPr>
            </a:lvl3pPr>
            <a:lvl4pPr lvl="3" rtl="0" algn="r">
              <a:spcBef>
                <a:spcPts val="0"/>
              </a:spcBef>
              <a:spcAft>
                <a:spcPts val="0"/>
              </a:spcAft>
              <a:buClr>
                <a:srgbClr val="FFFFFF"/>
              </a:buClr>
              <a:buSzPts val="1800"/>
              <a:buNone/>
              <a:defRPr>
                <a:solidFill>
                  <a:srgbClr val="FFFFFF"/>
                </a:solidFill>
              </a:defRPr>
            </a:lvl4pPr>
            <a:lvl5pPr lvl="4" rtl="0" algn="r">
              <a:spcBef>
                <a:spcPts val="0"/>
              </a:spcBef>
              <a:spcAft>
                <a:spcPts val="0"/>
              </a:spcAft>
              <a:buClr>
                <a:srgbClr val="FFFFFF"/>
              </a:buClr>
              <a:buSzPts val="1800"/>
              <a:buNone/>
              <a:defRPr>
                <a:solidFill>
                  <a:srgbClr val="FFFFFF"/>
                </a:solidFill>
              </a:defRPr>
            </a:lvl5pPr>
            <a:lvl6pPr lvl="5" rtl="0" algn="r">
              <a:spcBef>
                <a:spcPts val="0"/>
              </a:spcBef>
              <a:spcAft>
                <a:spcPts val="0"/>
              </a:spcAft>
              <a:buClr>
                <a:srgbClr val="FFFFFF"/>
              </a:buClr>
              <a:buSzPts val="1800"/>
              <a:buNone/>
              <a:defRPr>
                <a:solidFill>
                  <a:srgbClr val="FFFFFF"/>
                </a:solidFill>
              </a:defRPr>
            </a:lvl6pPr>
            <a:lvl7pPr lvl="6" rtl="0" algn="r">
              <a:spcBef>
                <a:spcPts val="0"/>
              </a:spcBef>
              <a:spcAft>
                <a:spcPts val="0"/>
              </a:spcAft>
              <a:buClr>
                <a:srgbClr val="FFFFFF"/>
              </a:buClr>
              <a:buSzPts val="1800"/>
              <a:buNone/>
              <a:defRPr>
                <a:solidFill>
                  <a:srgbClr val="FFFFFF"/>
                </a:solidFill>
              </a:defRPr>
            </a:lvl7pPr>
            <a:lvl8pPr lvl="7" rtl="0" algn="r">
              <a:spcBef>
                <a:spcPts val="0"/>
              </a:spcBef>
              <a:spcAft>
                <a:spcPts val="0"/>
              </a:spcAft>
              <a:buClr>
                <a:srgbClr val="FFFFFF"/>
              </a:buClr>
              <a:buSzPts val="1800"/>
              <a:buNone/>
              <a:defRPr>
                <a:solidFill>
                  <a:srgbClr val="FFFFFF"/>
                </a:solidFill>
              </a:defRPr>
            </a:lvl8pPr>
            <a:lvl9pPr lvl="8" rtl="0" algn="r">
              <a:spcBef>
                <a:spcPts val="0"/>
              </a:spcBef>
              <a:spcAft>
                <a:spcPts val="0"/>
              </a:spcAft>
              <a:buClr>
                <a:srgbClr val="FFFFFF"/>
              </a:buClr>
              <a:buSzPts val="1800"/>
              <a:buNone/>
              <a:defRPr>
                <a:solidFill>
                  <a:srgbClr val="FFFFFF"/>
                </a:solidFill>
              </a:defRPr>
            </a:lvl9pPr>
          </a:lstStyle>
          <a:p/>
        </p:txBody>
      </p:sp>
      <p:sp>
        <p:nvSpPr>
          <p:cNvPr id="67" name="Google Shape;67;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3F3F3"/>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05978"/>
            <a:ext cx="8229600" cy="857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rgbClr val="4D4A56"/>
              </a:buClr>
              <a:buSzPts val="1800"/>
              <a:buFont typeface="Playfair Display"/>
              <a:buNone/>
              <a:defRPr b="1" i="1" sz="1800">
                <a:solidFill>
                  <a:srgbClr val="4D4A56"/>
                </a:solidFill>
                <a:latin typeface="Playfair Display"/>
                <a:ea typeface="Playfair Display"/>
                <a:cs typeface="Playfair Display"/>
                <a:sym typeface="Playfair Display"/>
              </a:defRPr>
            </a:lvl1pPr>
            <a:lvl2pPr lvl="1">
              <a:spcBef>
                <a:spcPts val="0"/>
              </a:spcBef>
              <a:spcAft>
                <a:spcPts val="0"/>
              </a:spcAft>
              <a:buClr>
                <a:srgbClr val="4D4A56"/>
              </a:buClr>
              <a:buSzPts val="1800"/>
              <a:buFont typeface="Playfair Display"/>
              <a:buNone/>
              <a:defRPr b="1" i="1" sz="1800">
                <a:solidFill>
                  <a:srgbClr val="4D4A56"/>
                </a:solidFill>
                <a:latin typeface="Playfair Display"/>
                <a:ea typeface="Playfair Display"/>
                <a:cs typeface="Playfair Display"/>
                <a:sym typeface="Playfair Display"/>
              </a:defRPr>
            </a:lvl2pPr>
            <a:lvl3pPr lvl="2">
              <a:spcBef>
                <a:spcPts val="0"/>
              </a:spcBef>
              <a:spcAft>
                <a:spcPts val="0"/>
              </a:spcAft>
              <a:buClr>
                <a:srgbClr val="4D4A56"/>
              </a:buClr>
              <a:buSzPts val="1800"/>
              <a:buFont typeface="Playfair Display"/>
              <a:buNone/>
              <a:defRPr b="1" i="1" sz="1800">
                <a:solidFill>
                  <a:srgbClr val="4D4A56"/>
                </a:solidFill>
                <a:latin typeface="Playfair Display"/>
                <a:ea typeface="Playfair Display"/>
                <a:cs typeface="Playfair Display"/>
                <a:sym typeface="Playfair Display"/>
              </a:defRPr>
            </a:lvl3pPr>
            <a:lvl4pPr lvl="3">
              <a:spcBef>
                <a:spcPts val="0"/>
              </a:spcBef>
              <a:spcAft>
                <a:spcPts val="0"/>
              </a:spcAft>
              <a:buClr>
                <a:srgbClr val="4D4A56"/>
              </a:buClr>
              <a:buSzPts val="1800"/>
              <a:buFont typeface="Playfair Display"/>
              <a:buNone/>
              <a:defRPr b="1" i="1" sz="1800">
                <a:solidFill>
                  <a:srgbClr val="4D4A56"/>
                </a:solidFill>
                <a:latin typeface="Playfair Display"/>
                <a:ea typeface="Playfair Display"/>
                <a:cs typeface="Playfair Display"/>
                <a:sym typeface="Playfair Display"/>
              </a:defRPr>
            </a:lvl4pPr>
            <a:lvl5pPr lvl="4">
              <a:spcBef>
                <a:spcPts val="0"/>
              </a:spcBef>
              <a:spcAft>
                <a:spcPts val="0"/>
              </a:spcAft>
              <a:buClr>
                <a:srgbClr val="4D4A56"/>
              </a:buClr>
              <a:buSzPts val="1800"/>
              <a:buFont typeface="Playfair Display"/>
              <a:buNone/>
              <a:defRPr b="1" i="1" sz="1800">
                <a:solidFill>
                  <a:srgbClr val="4D4A56"/>
                </a:solidFill>
                <a:latin typeface="Playfair Display"/>
                <a:ea typeface="Playfair Display"/>
                <a:cs typeface="Playfair Display"/>
                <a:sym typeface="Playfair Display"/>
              </a:defRPr>
            </a:lvl5pPr>
            <a:lvl6pPr lvl="5">
              <a:spcBef>
                <a:spcPts val="0"/>
              </a:spcBef>
              <a:spcAft>
                <a:spcPts val="0"/>
              </a:spcAft>
              <a:buClr>
                <a:srgbClr val="4D4A56"/>
              </a:buClr>
              <a:buSzPts val="1800"/>
              <a:buFont typeface="Playfair Display"/>
              <a:buNone/>
              <a:defRPr b="1" i="1" sz="1800">
                <a:solidFill>
                  <a:srgbClr val="4D4A56"/>
                </a:solidFill>
                <a:latin typeface="Playfair Display"/>
                <a:ea typeface="Playfair Display"/>
                <a:cs typeface="Playfair Display"/>
                <a:sym typeface="Playfair Display"/>
              </a:defRPr>
            </a:lvl6pPr>
            <a:lvl7pPr lvl="6">
              <a:spcBef>
                <a:spcPts val="0"/>
              </a:spcBef>
              <a:spcAft>
                <a:spcPts val="0"/>
              </a:spcAft>
              <a:buClr>
                <a:srgbClr val="4D4A56"/>
              </a:buClr>
              <a:buSzPts val="1800"/>
              <a:buFont typeface="Playfair Display"/>
              <a:buNone/>
              <a:defRPr b="1" i="1" sz="1800">
                <a:solidFill>
                  <a:srgbClr val="4D4A56"/>
                </a:solidFill>
                <a:latin typeface="Playfair Display"/>
                <a:ea typeface="Playfair Display"/>
                <a:cs typeface="Playfair Display"/>
                <a:sym typeface="Playfair Display"/>
              </a:defRPr>
            </a:lvl7pPr>
            <a:lvl8pPr lvl="7">
              <a:spcBef>
                <a:spcPts val="0"/>
              </a:spcBef>
              <a:spcAft>
                <a:spcPts val="0"/>
              </a:spcAft>
              <a:buClr>
                <a:srgbClr val="4D4A56"/>
              </a:buClr>
              <a:buSzPts val="1800"/>
              <a:buFont typeface="Playfair Display"/>
              <a:buNone/>
              <a:defRPr b="1" i="1" sz="1800">
                <a:solidFill>
                  <a:srgbClr val="4D4A56"/>
                </a:solidFill>
                <a:latin typeface="Playfair Display"/>
                <a:ea typeface="Playfair Display"/>
                <a:cs typeface="Playfair Display"/>
                <a:sym typeface="Playfair Display"/>
              </a:defRPr>
            </a:lvl8pPr>
            <a:lvl9pPr lvl="8">
              <a:spcBef>
                <a:spcPts val="0"/>
              </a:spcBef>
              <a:spcAft>
                <a:spcPts val="0"/>
              </a:spcAft>
              <a:buClr>
                <a:srgbClr val="4D4A56"/>
              </a:buClr>
              <a:buSzPts val="1800"/>
              <a:buFont typeface="Playfair Display"/>
              <a:buNone/>
              <a:defRPr b="1" i="1" sz="1800">
                <a:solidFill>
                  <a:srgbClr val="4D4A56"/>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457200" y="1200150"/>
            <a:ext cx="8229600" cy="3725700"/>
          </a:xfrm>
          <a:prstGeom prst="rect">
            <a:avLst/>
          </a:prstGeom>
          <a:noFill/>
          <a:ln>
            <a:noFill/>
          </a:ln>
        </p:spPr>
        <p:txBody>
          <a:bodyPr anchorCtr="0" anchor="t" bIns="91425" lIns="91425" spcFirstLastPara="1" rIns="91425" wrap="square" tIns="91425">
            <a:noAutofit/>
          </a:bodyPr>
          <a:lstStyle>
            <a:lvl1pPr indent="-419100" lvl="0" marL="457200">
              <a:spcBef>
                <a:spcPts val="600"/>
              </a:spcBef>
              <a:spcAft>
                <a:spcPts val="0"/>
              </a:spcAft>
              <a:buClr>
                <a:srgbClr val="4D4A56"/>
              </a:buClr>
              <a:buSzPts val="3000"/>
              <a:buFont typeface="Tinos"/>
              <a:buChar char="▹"/>
              <a:defRPr sz="3000">
                <a:solidFill>
                  <a:srgbClr val="4D4A56"/>
                </a:solidFill>
                <a:latin typeface="Tinos"/>
                <a:ea typeface="Tinos"/>
                <a:cs typeface="Tinos"/>
                <a:sym typeface="Tinos"/>
              </a:defRPr>
            </a:lvl1pPr>
            <a:lvl2pPr indent="-381000" lvl="1" marL="914400">
              <a:spcBef>
                <a:spcPts val="0"/>
              </a:spcBef>
              <a:spcAft>
                <a:spcPts val="0"/>
              </a:spcAft>
              <a:buClr>
                <a:srgbClr val="4D4A56"/>
              </a:buClr>
              <a:buSzPts val="2400"/>
              <a:buFont typeface="Tinos"/>
              <a:buChar char="▸"/>
              <a:defRPr sz="2400">
                <a:solidFill>
                  <a:srgbClr val="4D4A56"/>
                </a:solidFill>
                <a:latin typeface="Tinos"/>
                <a:ea typeface="Tinos"/>
                <a:cs typeface="Tinos"/>
                <a:sym typeface="Tinos"/>
              </a:defRPr>
            </a:lvl2pPr>
            <a:lvl3pPr indent="-381000" lvl="2" marL="1371600">
              <a:spcBef>
                <a:spcPts val="0"/>
              </a:spcBef>
              <a:spcAft>
                <a:spcPts val="0"/>
              </a:spcAft>
              <a:buClr>
                <a:srgbClr val="4D4A56"/>
              </a:buClr>
              <a:buSzPts val="2400"/>
              <a:buFont typeface="Tinos"/>
              <a:buChar char="◦"/>
              <a:defRPr sz="2400">
                <a:solidFill>
                  <a:srgbClr val="4D4A56"/>
                </a:solidFill>
                <a:latin typeface="Tinos"/>
                <a:ea typeface="Tinos"/>
                <a:cs typeface="Tinos"/>
                <a:sym typeface="Tinos"/>
              </a:defRPr>
            </a:lvl3pPr>
            <a:lvl4pPr indent="-342900" lvl="3" marL="182880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4pPr>
            <a:lvl5pPr indent="-342900" lvl="4" marL="228600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5pPr>
            <a:lvl6pPr indent="-342900" lvl="5" marL="274320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6pPr>
            <a:lvl7pPr indent="-342900" lvl="6" marL="320040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7pPr>
            <a:lvl8pPr indent="-342900" lvl="7" marL="365760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8pPr>
            <a:lvl9pPr indent="-342900" lvl="8" marL="4114800">
              <a:spcBef>
                <a:spcPts val="0"/>
              </a:spcBef>
              <a:spcAft>
                <a:spcPts val="0"/>
              </a:spcAft>
              <a:buClr>
                <a:srgbClr val="4D4A56"/>
              </a:buClr>
              <a:buSzPts val="1800"/>
              <a:buFont typeface="Tinos"/>
              <a:buChar char="■"/>
              <a:defRPr sz="1800">
                <a:solidFill>
                  <a:srgbClr val="4D4A56"/>
                </a:solidFill>
                <a:latin typeface="Tinos"/>
                <a:ea typeface="Tinos"/>
                <a:cs typeface="Tinos"/>
                <a:sym typeface="Tinos"/>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rgbClr val="ECC1C8"/>
                </a:solidFill>
                <a:latin typeface="Playfair Display"/>
                <a:ea typeface="Playfair Display"/>
                <a:cs typeface="Playfair Display"/>
                <a:sym typeface="Playfair Display"/>
              </a:defRPr>
            </a:lvl1pPr>
            <a:lvl2pPr lvl="1" algn="r">
              <a:buNone/>
              <a:defRPr sz="1300">
                <a:solidFill>
                  <a:srgbClr val="ECC1C8"/>
                </a:solidFill>
                <a:latin typeface="Playfair Display"/>
                <a:ea typeface="Playfair Display"/>
                <a:cs typeface="Playfair Display"/>
                <a:sym typeface="Playfair Display"/>
              </a:defRPr>
            </a:lvl2pPr>
            <a:lvl3pPr lvl="2" algn="r">
              <a:buNone/>
              <a:defRPr sz="1300">
                <a:solidFill>
                  <a:srgbClr val="ECC1C8"/>
                </a:solidFill>
                <a:latin typeface="Playfair Display"/>
                <a:ea typeface="Playfair Display"/>
                <a:cs typeface="Playfair Display"/>
                <a:sym typeface="Playfair Display"/>
              </a:defRPr>
            </a:lvl3pPr>
            <a:lvl4pPr lvl="3" algn="r">
              <a:buNone/>
              <a:defRPr sz="1300">
                <a:solidFill>
                  <a:srgbClr val="ECC1C8"/>
                </a:solidFill>
                <a:latin typeface="Playfair Display"/>
                <a:ea typeface="Playfair Display"/>
                <a:cs typeface="Playfair Display"/>
                <a:sym typeface="Playfair Display"/>
              </a:defRPr>
            </a:lvl4pPr>
            <a:lvl5pPr lvl="4" algn="r">
              <a:buNone/>
              <a:defRPr sz="1300">
                <a:solidFill>
                  <a:srgbClr val="ECC1C8"/>
                </a:solidFill>
                <a:latin typeface="Playfair Display"/>
                <a:ea typeface="Playfair Display"/>
                <a:cs typeface="Playfair Display"/>
                <a:sym typeface="Playfair Display"/>
              </a:defRPr>
            </a:lvl5pPr>
            <a:lvl6pPr lvl="5" algn="r">
              <a:buNone/>
              <a:defRPr sz="1300">
                <a:solidFill>
                  <a:srgbClr val="ECC1C8"/>
                </a:solidFill>
                <a:latin typeface="Playfair Display"/>
                <a:ea typeface="Playfair Display"/>
                <a:cs typeface="Playfair Display"/>
                <a:sym typeface="Playfair Display"/>
              </a:defRPr>
            </a:lvl6pPr>
            <a:lvl7pPr lvl="6" algn="r">
              <a:buNone/>
              <a:defRPr sz="1300">
                <a:solidFill>
                  <a:srgbClr val="ECC1C8"/>
                </a:solidFill>
                <a:latin typeface="Playfair Display"/>
                <a:ea typeface="Playfair Display"/>
                <a:cs typeface="Playfair Display"/>
                <a:sym typeface="Playfair Display"/>
              </a:defRPr>
            </a:lvl7pPr>
            <a:lvl8pPr lvl="7" algn="r">
              <a:buNone/>
              <a:defRPr sz="1300">
                <a:solidFill>
                  <a:srgbClr val="ECC1C8"/>
                </a:solidFill>
                <a:latin typeface="Playfair Display"/>
                <a:ea typeface="Playfair Display"/>
                <a:cs typeface="Playfair Display"/>
                <a:sym typeface="Playfair Display"/>
              </a:defRPr>
            </a:lvl8pPr>
            <a:lvl9pPr lvl="8" algn="r">
              <a:buNone/>
              <a:defRPr sz="1300">
                <a:solidFill>
                  <a:srgbClr val="ECC1C8"/>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0" Type="http://schemas.openxmlformats.org/officeDocument/2006/relationships/hyperlink" Target="https://www.latimes.com/politics/la-pol-ca-single-family-zoning-changes-senate-bill-50-legislation-20190513-story.html" TargetMode="External"/><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s://www.nationalparks.org/about-foundation" TargetMode="External"/><Relationship Id="rId4" Type="http://schemas.openxmlformats.org/officeDocument/2006/relationships/hyperlink" Target="https://doi-org.arcadia.idm.oclc.org/10.1080/01944363.2017.1320949" TargetMode="External"/><Relationship Id="rId9" Type="http://schemas.openxmlformats.org/officeDocument/2006/relationships/hyperlink" Target="http://doi.org/10.1257/mac.20170388" TargetMode="External"/><Relationship Id="rId5" Type="http://schemas.openxmlformats.org/officeDocument/2006/relationships/hyperlink" Target="https://doi-org.arcadia.idm.oclc.org/10.1080/01944363.2017.1320949" TargetMode="External"/><Relationship Id="rId6" Type="http://schemas.openxmlformats.org/officeDocument/2006/relationships/hyperlink" Target="https://doi-org.arcadia.idm.oclc.org/10.1080/01944363.2017.1320949" TargetMode="External"/><Relationship Id="rId7" Type="http://schemas.openxmlformats.org/officeDocument/2006/relationships/hyperlink" Target="http://search.ebscohost.com.arcadia.idm.oclc.org/login.aspx?direct=true&amp;db=asn&amp;AN=52596209&amp;site=ehost-live" TargetMode="External"/><Relationship Id="rId8" Type="http://schemas.openxmlformats.org/officeDocument/2006/relationships/hyperlink" Target="https://doi.org/10.1016/j.polgeo.2015.06.00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hyperlink" Target="https://doi-org.arcadia.idm.oclc.org/10.1177/1538513210371446" TargetMode="External"/><Relationship Id="rId4" Type="http://schemas.openxmlformats.org/officeDocument/2006/relationships/hyperlink" Target="https://doi-org.arcadia.idm.oclc.org/10.1177%2F1538513210371446" TargetMode="External"/><Relationship Id="rId9" Type="http://schemas.openxmlformats.org/officeDocument/2006/relationships/hyperlink" Target="https://etc.usf.edu/maps/pages/4300/4399/4399.htm" TargetMode="External"/><Relationship Id="rId5" Type="http://schemas.openxmlformats.org/officeDocument/2006/relationships/hyperlink" Target="https://doi-org.arcadia.idm.oclc.org/10.1080/01944363.2014.981200" TargetMode="External"/><Relationship Id="rId6" Type="http://schemas.openxmlformats.org/officeDocument/2006/relationships/hyperlink" Target="https://doi-org.arcadia.idm.oclc.org/10.1080/01944363.2014.981200" TargetMode="External"/><Relationship Id="rId7" Type="http://schemas.openxmlformats.org/officeDocument/2006/relationships/hyperlink" Target="https://doi-org.arcadia.idm.oclc.org/10.1080/01944363.2014.981200" TargetMode="External"/><Relationship Id="rId8" Type="http://schemas.openxmlformats.org/officeDocument/2006/relationships/hyperlink" Target="https://www.nps.gov/subjects/historicpreservation/laws.ht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s://www.latimes.com/california/story/2019-10-10/california-single-family-zoning-casitas-granny-flats-adus" TargetMode="External"/><Relationship Id="rId4" Type="http://schemas.openxmlformats.org/officeDocument/2006/relationships/hyperlink" Target="https://tcf.org/content/report/minneapolis-ended-single-family-zoning/" TargetMode="External"/><Relationship Id="rId5" Type="http://schemas.openxmlformats.org/officeDocument/2006/relationships/hyperlink" Target="https://arcadia.idm.oclc.org/login?url=http://search.ebscohost.com/login.aspx?direct=true&amp;db=asn&amp;AN=122358150&amp;site=ehost-live" TargetMode="External"/><Relationship Id="rId6" Type="http://schemas.openxmlformats.org/officeDocument/2006/relationships/hyperlink" Target="https://www-jstor-org.arcadia.idm.oclc.org/stable/314625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doi.org/10.1007/978-1-4614-0186-5_17" TargetMode="External"/><Relationship Id="rId4" Type="http://schemas.openxmlformats.org/officeDocument/2006/relationships/hyperlink" Target="https://doi-org.arcadia.idm.oclc.org/10.1177/1078087408331122" TargetMode="External"/><Relationship Id="rId5" Type="http://schemas.openxmlformats.org/officeDocument/2006/relationships/hyperlink" Target="https://doi-org.arcadia.idm.oclc.org/10.1177%2F1078087408331122" TargetMode="External"/><Relationship Id="rId6" Type="http://schemas.openxmlformats.org/officeDocument/2006/relationships/hyperlink" Target="http://www.jstor.org.arcadia.idm.oclc.org/stable/2095075" TargetMode="External"/><Relationship Id="rId7" Type="http://schemas.openxmlformats.org/officeDocument/2006/relationships/hyperlink" Target="https://www-jstor-org.arcadia.idm.oclc.org/stable/1190477" TargetMode="External"/><Relationship Id="rId8" Type="http://schemas.openxmlformats.org/officeDocument/2006/relationships/hyperlink" Target="https://www.npr.org/2019/07/01/737798440/oregon-legislature-votes-to-essentially-ban-single-family-zon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type="ctrTitle"/>
          </p:nvPr>
        </p:nvSpPr>
        <p:spPr>
          <a:xfrm>
            <a:off x="2193150" y="1991850"/>
            <a:ext cx="47577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t>Zoning Policy Reform in the U.S.: the West Versus the Rest</a:t>
            </a:r>
            <a:endParaRPr sz="3600"/>
          </a:p>
        </p:txBody>
      </p:sp>
      <p:sp>
        <p:nvSpPr>
          <p:cNvPr id="91" name="Google Shape;91;p16"/>
          <p:cNvSpPr txBox="1"/>
          <p:nvPr/>
        </p:nvSpPr>
        <p:spPr>
          <a:xfrm>
            <a:off x="3532650" y="3504650"/>
            <a:ext cx="2078700" cy="36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4D4A56"/>
                </a:solidFill>
                <a:latin typeface="Tinos"/>
                <a:ea typeface="Tinos"/>
                <a:cs typeface="Tinos"/>
                <a:sym typeface="Tinos"/>
              </a:rPr>
              <a:t>By: Eve Plotka</a:t>
            </a:r>
            <a:endParaRPr sz="1800">
              <a:solidFill>
                <a:srgbClr val="4D4A56"/>
              </a:solidFill>
              <a:latin typeface="Tinos"/>
              <a:ea typeface="Tinos"/>
              <a:cs typeface="Tinos"/>
              <a:sym typeface="Tinos"/>
            </a:endParaRPr>
          </a:p>
        </p:txBody>
      </p:sp>
      <p:sp>
        <p:nvSpPr>
          <p:cNvPr id="92" name="Google Shape;92;p16"/>
          <p:cNvSpPr/>
          <p:nvPr/>
        </p:nvSpPr>
        <p:spPr>
          <a:xfrm>
            <a:off x="4331739" y="949648"/>
            <a:ext cx="480520" cy="434705"/>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12175">
            <a:solidFill>
              <a:srgbClr val="ECC1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ECC1C8"/>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0" name="Google Shape;190;p25"/>
          <p:cNvSpPr txBox="1"/>
          <p:nvPr/>
        </p:nvSpPr>
        <p:spPr>
          <a:xfrm>
            <a:off x="3312900" y="289325"/>
            <a:ext cx="25182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 sz="1800">
                <a:solidFill>
                  <a:schemeClr val="lt2"/>
                </a:solidFill>
                <a:latin typeface="Playfair Display"/>
                <a:ea typeface="Playfair Display"/>
                <a:cs typeface="Playfair Display"/>
                <a:sym typeface="Playfair Display"/>
              </a:rPr>
              <a:t>Works Cited</a:t>
            </a:r>
            <a:endParaRPr b="1" i="1" sz="1800">
              <a:solidFill>
                <a:schemeClr val="lt2"/>
              </a:solidFill>
              <a:latin typeface="Playfair Display"/>
              <a:ea typeface="Playfair Display"/>
              <a:cs typeface="Playfair Display"/>
              <a:sym typeface="Playfair Display"/>
            </a:endParaRPr>
          </a:p>
        </p:txBody>
      </p:sp>
      <p:sp>
        <p:nvSpPr>
          <p:cNvPr id="191" name="Google Shape;191;p25"/>
          <p:cNvSpPr txBox="1"/>
          <p:nvPr/>
        </p:nvSpPr>
        <p:spPr>
          <a:xfrm>
            <a:off x="532200" y="839738"/>
            <a:ext cx="8079600" cy="37533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“About the Foundation.” National Park Foundation, March 17, 2020. </a:t>
            </a:r>
            <a:r>
              <a:rPr lang="en" sz="1100" u="sng">
                <a:solidFill>
                  <a:srgbClr val="ECC1C8"/>
                </a:solidFill>
                <a:latin typeface="Tinos"/>
                <a:ea typeface="Tinos"/>
                <a:cs typeface="Tinos"/>
                <a:sym typeface="Tinos"/>
                <a:hlinkClick r:id="rId3"/>
              </a:rPr>
              <a:t>https://www.nationalparks.org/about-foundation</a:t>
            </a:r>
            <a:r>
              <a:rPr lang="en" sz="1100">
                <a:solidFill>
                  <a:srgbClr val="ECC1C8"/>
                </a:solidFill>
                <a:latin typeface="Tinos"/>
                <a:ea typeface="Tinos"/>
                <a:cs typeface="Tinos"/>
                <a:sym typeface="Tinos"/>
              </a:rPr>
              <a:t>.</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Andrew H. Whittemore (2017) Racial and Class Bias in Zoning: Rezonings Involving Heavy Commercial and Industrial Land Use in Durham (NC), 1945–2014, Journal of the American Planning Association, 83:3, 235-248, DOI: </a:t>
            </a:r>
            <a:r>
              <a:rPr lang="en" sz="1100" u="sng">
                <a:solidFill>
                  <a:srgbClr val="ECC1C8"/>
                </a:solidFill>
                <a:latin typeface="Tinos"/>
                <a:ea typeface="Tinos"/>
                <a:cs typeface="Tinos"/>
                <a:sym typeface="Tinos"/>
                <a:hlinkClick r:id="rId4"/>
              </a:rPr>
              <a:t>10.1080/01944363.2017.1320949</a:t>
            </a:r>
            <a:r>
              <a:rPr lang="en" sz="1100">
                <a:solidFill>
                  <a:srgbClr val="ECC1C8"/>
                </a:solidFill>
                <a:uFill>
                  <a:noFill/>
                </a:uFill>
                <a:latin typeface="Tinos"/>
                <a:ea typeface="Tinos"/>
                <a:cs typeface="Tinos"/>
                <a:sym typeface="Tinos"/>
                <a:hlinkClick r:id="rId5"/>
              </a:rPr>
              <a:t> </a:t>
            </a:r>
            <a:r>
              <a:rPr lang="en" sz="1100" u="sng">
                <a:solidFill>
                  <a:srgbClr val="ECC1C8"/>
                </a:solidFill>
                <a:latin typeface="Tinos"/>
                <a:ea typeface="Tinos"/>
                <a:cs typeface="Tinos"/>
                <a:sym typeface="Tinos"/>
                <a:hlinkClick r:id="rId6"/>
              </a:rPr>
              <a:t>https://doi-org.arcadia.idm.oclc.org/10.1080/01944363.2017.1320949</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Batchis, Wayne. 2010. “Enabling Urban Sprawl: Revisiting the Supreme Court’s Seminal Zoning Decision Euclid V. Ambler in the 21St Century.” </a:t>
            </a:r>
            <a:r>
              <a:rPr i="1" lang="en" sz="1100">
                <a:solidFill>
                  <a:srgbClr val="ECC1C8"/>
                </a:solidFill>
                <a:latin typeface="Tinos"/>
                <a:ea typeface="Tinos"/>
                <a:cs typeface="Tinos"/>
                <a:sym typeface="Tinos"/>
              </a:rPr>
              <a:t>Virginia Journal of Social Policy &amp; the Law</a:t>
            </a:r>
            <a:r>
              <a:rPr lang="en" sz="1100">
                <a:solidFill>
                  <a:srgbClr val="ECC1C8"/>
                </a:solidFill>
                <a:latin typeface="Tinos"/>
                <a:ea typeface="Tinos"/>
                <a:cs typeface="Tinos"/>
                <a:sym typeface="Tinos"/>
              </a:rPr>
              <a:t> 17 (3): 373–403. </a:t>
            </a:r>
            <a:r>
              <a:rPr lang="en" sz="1100" u="sng">
                <a:solidFill>
                  <a:srgbClr val="ECC1C8"/>
                </a:solidFill>
                <a:latin typeface="Tinos"/>
                <a:ea typeface="Tinos"/>
                <a:cs typeface="Tinos"/>
                <a:sym typeface="Tinos"/>
                <a:hlinkClick r:id="rId7"/>
              </a:rPr>
              <a:t>http://search.ebscohost.com.arcadia.idm.oclc.org/login.aspx?direct=true&amp;db=asn&amp;AN=52596209&amp;site=ehost-live</a:t>
            </a:r>
            <a:r>
              <a:rPr lang="en" sz="1100">
                <a:solidFill>
                  <a:srgbClr val="ECC1C8"/>
                </a:solidFill>
                <a:latin typeface="Tinos"/>
                <a:ea typeface="Tinos"/>
                <a:cs typeface="Tinos"/>
                <a:sym typeface="Tinos"/>
              </a:rPr>
              <a:t>.</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Caroline Nagel, Josh Inwood, Derek Alderman, Ujju Aggarwal, Claire Bolton, Steve Holloway, Richard Wright, Mark Ellis, Priscilla McCutcheon, Katherine Hankins, Andy Walter, Kate Derickson, The legacies of the U.S. Civil Rights Act, fifty years on, Political Geography, Volume 48, 2015, Pages 159-168, ISSN 0962-6298,</a:t>
            </a:r>
            <a:r>
              <a:rPr lang="en" sz="1100" u="sng">
                <a:solidFill>
                  <a:srgbClr val="ECC1C8"/>
                </a:solidFill>
                <a:latin typeface="Tinos"/>
                <a:ea typeface="Tinos"/>
                <a:cs typeface="Tinos"/>
                <a:sym typeface="Tinos"/>
                <a:hlinkClick r:id="rId8"/>
              </a:rPr>
              <a:t>https://doi.org/10.1016/j.polgeo.2015.06.004</a:t>
            </a:r>
            <a:r>
              <a:rPr lang="en" sz="1100">
                <a:solidFill>
                  <a:srgbClr val="ECC1C8"/>
                </a:solidFill>
                <a:latin typeface="Tinos"/>
                <a:ea typeface="Tinos"/>
                <a:cs typeface="Tinos"/>
                <a:sym typeface="Tinos"/>
              </a:rPr>
              <a:t>. (http://www.sciencedirect.com/science/article/pii/S0962629815000463)</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Chang-Tai Hsieh &amp; Enrico Moretti, 2019. "</a:t>
            </a:r>
            <a:r>
              <a:rPr lang="en" sz="1100">
                <a:solidFill>
                  <a:srgbClr val="ECC1C8"/>
                </a:solidFill>
                <a:uFill>
                  <a:noFill/>
                </a:uFill>
                <a:latin typeface="Tinos"/>
                <a:ea typeface="Tinos"/>
                <a:cs typeface="Tinos"/>
                <a:sym typeface="Tinos"/>
                <a:hlinkClick r:id="rId9"/>
              </a:rPr>
              <a:t>Housing Constraints and Spatial Misallocation,</a:t>
            </a:r>
            <a:r>
              <a:rPr lang="en" sz="1100">
                <a:solidFill>
                  <a:srgbClr val="ECC1C8"/>
                </a:solidFill>
                <a:latin typeface="Tinos"/>
                <a:ea typeface="Tinos"/>
                <a:cs typeface="Tinos"/>
                <a:sym typeface="Tinos"/>
              </a:rPr>
              <a:t>" American Economic Journal: Macroeconomics, vol 11(2), pages 1-39.</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Dillon, Liam. “California Could Bring Radical Change to Single-Family-Home Neighborhoods.” California could bring radical change to single-family-home neighborhoods. The Los Angeles Times, May 13, 2019. </a:t>
            </a:r>
            <a:r>
              <a:rPr lang="en" sz="1100" u="sng">
                <a:solidFill>
                  <a:srgbClr val="ECC1C8"/>
                </a:solidFill>
                <a:latin typeface="Tinos"/>
                <a:ea typeface="Tinos"/>
                <a:cs typeface="Tinos"/>
                <a:sym typeface="Tinos"/>
                <a:hlinkClick r:id="rId10"/>
              </a:rPr>
              <a:t>https://www.latimes.com/politics/la-pol-ca-single-family-zoning-changes-senate-bill-50-legislation-20190513-story.html</a:t>
            </a:r>
            <a:r>
              <a:rPr lang="en" sz="1100">
                <a:solidFill>
                  <a:srgbClr val="ECC1C8"/>
                </a:solidFill>
                <a:latin typeface="Tinos"/>
                <a:ea typeface="Tinos"/>
                <a:cs typeface="Tinos"/>
                <a:sym typeface="Tinos"/>
              </a:rPr>
              <a:t>.</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1B1B46"/>
              </a:solidFill>
              <a:latin typeface="Tinos"/>
              <a:ea typeface="Tinos"/>
              <a:cs typeface="Tinos"/>
              <a:sym typeface="Tinos"/>
            </a:endParaRPr>
          </a:p>
          <a:p>
            <a:pPr indent="0" lvl="0" marL="0" rtl="0" algn="l">
              <a:spcBef>
                <a:spcPts val="0"/>
              </a:spcBef>
              <a:spcAft>
                <a:spcPts val="0"/>
              </a:spcAft>
              <a:buNone/>
            </a:pPr>
            <a:r>
              <a:t/>
            </a:r>
            <a:endParaRPr sz="1100">
              <a:solidFill>
                <a:srgbClr val="1B1B46"/>
              </a:solidFill>
              <a:latin typeface="Tinos"/>
              <a:ea typeface="Tinos"/>
              <a:cs typeface="Tinos"/>
              <a:sym typeface="Tino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7" name="Google Shape;197;p26"/>
          <p:cNvSpPr txBox="1"/>
          <p:nvPr/>
        </p:nvSpPr>
        <p:spPr>
          <a:xfrm>
            <a:off x="494700" y="396500"/>
            <a:ext cx="8154600" cy="44364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Dougherty, Conor. </a:t>
            </a:r>
            <a:r>
              <a:rPr i="1" lang="en" sz="1100">
                <a:solidFill>
                  <a:srgbClr val="ECC1C8"/>
                </a:solidFill>
                <a:latin typeface="Tinos"/>
                <a:ea typeface="Tinos"/>
                <a:cs typeface="Tinos"/>
                <a:sym typeface="Tinos"/>
              </a:rPr>
              <a:t>Golden Gates Fighting for Housing in America</a:t>
            </a:r>
            <a:r>
              <a:rPr lang="en" sz="1100">
                <a:solidFill>
                  <a:srgbClr val="ECC1C8"/>
                </a:solidFill>
                <a:latin typeface="Tinos"/>
                <a:ea typeface="Tinos"/>
                <a:cs typeface="Tinos"/>
                <a:sym typeface="Tinos"/>
              </a:rPr>
              <a:t>. New York: Penguin Press, 2020.</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Dyble, Louise Nelson. “Review Essay: The Continuing Saga of Zoning in America: Michael Allan Wolf, The Zoning of America: Euclid v. Ambler. Lawrence, KS: University Press of Kansas, 2008. David M. P. Freund, Colored Property: State Policy and White Racial Politics in Suburban America. Chicago: University of Chicago Press, 2007. Jonathan Levine, Zoned Out: Regulation, Markets and Choices in Transportation and Metropolitan Land Use. Washington, D.C.: Resources for the Future, 2007.” </a:t>
            </a:r>
            <a:r>
              <a:rPr i="1" lang="en" sz="1100">
                <a:solidFill>
                  <a:srgbClr val="ECC1C8"/>
                </a:solidFill>
                <a:latin typeface="Tinos"/>
                <a:ea typeface="Tinos"/>
                <a:cs typeface="Tinos"/>
                <a:sym typeface="Tinos"/>
              </a:rPr>
              <a:t>Journal of Planning History</a:t>
            </a:r>
            <a:r>
              <a:rPr lang="en" sz="1100">
                <a:solidFill>
                  <a:srgbClr val="ECC1C8"/>
                </a:solidFill>
                <a:latin typeface="Tinos"/>
                <a:ea typeface="Tinos"/>
                <a:cs typeface="Tinos"/>
                <a:sym typeface="Tinos"/>
              </a:rPr>
              <a:t> 9, no. 2 (May 2010): 140–46. doi:</a:t>
            </a:r>
            <a:r>
              <a:rPr lang="en" sz="1100" u="sng">
                <a:solidFill>
                  <a:srgbClr val="ECC1C8"/>
                </a:solidFill>
                <a:latin typeface="Tinos"/>
                <a:ea typeface="Tinos"/>
                <a:cs typeface="Tinos"/>
                <a:sym typeface="Tinos"/>
                <a:hlinkClick r:id="rId3"/>
              </a:rPr>
              <a:t>10.1177/1538513210371446</a:t>
            </a:r>
            <a:r>
              <a:rPr lang="en" sz="1100">
                <a:solidFill>
                  <a:srgbClr val="ECC1C8"/>
                </a:solidFill>
                <a:latin typeface="Tinos"/>
                <a:ea typeface="Tinos"/>
                <a:cs typeface="Tinos"/>
                <a:sym typeface="Tinos"/>
              </a:rPr>
              <a:t>. </a:t>
            </a:r>
            <a:r>
              <a:rPr lang="en" sz="1100" u="sng">
                <a:solidFill>
                  <a:srgbClr val="ECC1C8"/>
                </a:solidFill>
                <a:latin typeface="Tinos"/>
                <a:ea typeface="Tinos"/>
                <a:cs typeface="Tinos"/>
                <a:sym typeface="Tinos"/>
                <a:hlinkClick r:id="rId4"/>
              </a:rPr>
              <a:t>https://doi-org.arcadia.idm.oclc.org/10.1177%2F1538513210371446</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Edward J. Jepson Jr. &amp; Anna L. Haines (2014) Zoning for Sustainability: A Review and Analysis of the Zoning Ordinances of 32 Cities in the United States, Journal of the American Planning Association, 80:3, 239-252, DOI: </a:t>
            </a:r>
            <a:r>
              <a:rPr lang="en" sz="1100" u="sng">
                <a:solidFill>
                  <a:srgbClr val="ECC1C8"/>
                </a:solidFill>
                <a:latin typeface="Tinos"/>
                <a:ea typeface="Tinos"/>
                <a:cs typeface="Tinos"/>
                <a:sym typeface="Tinos"/>
                <a:hlinkClick r:id="rId5"/>
              </a:rPr>
              <a:t>10.1080/01944363.2014.981200</a:t>
            </a:r>
            <a:r>
              <a:rPr lang="en" sz="1100">
                <a:solidFill>
                  <a:srgbClr val="ECC1C8"/>
                </a:solidFill>
                <a:uFill>
                  <a:noFill/>
                </a:uFill>
                <a:latin typeface="Tinos"/>
                <a:ea typeface="Tinos"/>
                <a:cs typeface="Tinos"/>
                <a:sym typeface="Tinos"/>
                <a:hlinkClick r:id="rId6"/>
              </a:rPr>
              <a:t> </a:t>
            </a:r>
            <a:r>
              <a:rPr lang="en" sz="1100" u="sng">
                <a:solidFill>
                  <a:srgbClr val="ECC1C8"/>
                </a:solidFill>
                <a:latin typeface="Tinos"/>
                <a:ea typeface="Tinos"/>
                <a:cs typeface="Tinos"/>
                <a:sym typeface="Tinos"/>
                <a:hlinkClick r:id="rId7"/>
              </a:rPr>
              <a:t>https://doi-org.arcadia.idm.oclc.org/10.1080/01944363.2014.981200</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“Federal Historic Preservation Laws, Regulations, and Orders.” National Parks Service. U.S. Department of the Interior, October 28, 2019. </a:t>
            </a:r>
            <a:r>
              <a:rPr lang="en" sz="1100" u="sng">
                <a:solidFill>
                  <a:srgbClr val="ECC1C8"/>
                </a:solidFill>
                <a:latin typeface="Tinos"/>
                <a:ea typeface="Tinos"/>
                <a:cs typeface="Tinos"/>
                <a:sym typeface="Tinos"/>
                <a:hlinkClick r:id="rId8"/>
              </a:rPr>
              <a:t>https://www.nps.gov/subjects/historicpreservation/laws.htm</a:t>
            </a:r>
            <a:r>
              <a:rPr lang="en" sz="1100">
                <a:solidFill>
                  <a:srgbClr val="ECC1C8"/>
                </a:solidFill>
                <a:latin typeface="Tinos"/>
                <a:ea typeface="Tinos"/>
                <a:cs typeface="Tinos"/>
                <a:sym typeface="Tinos"/>
              </a:rPr>
              <a:t>.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Florida Center for Instructional Technology. Educational Technology Clearinghouse, n.d. </a:t>
            </a:r>
            <a:r>
              <a:rPr lang="en" sz="1100" u="sng">
                <a:solidFill>
                  <a:srgbClr val="ECC1C8"/>
                </a:solidFill>
                <a:latin typeface="Tinos"/>
                <a:ea typeface="Tinos"/>
                <a:cs typeface="Tinos"/>
                <a:sym typeface="Tinos"/>
                <a:hlinkClick r:id="rId9"/>
              </a:rPr>
              <a:t>https://etc.usf.edu/maps/pages/4300/4399/4399.htm</a:t>
            </a:r>
            <a:r>
              <a:rPr lang="en" sz="1100">
                <a:solidFill>
                  <a:srgbClr val="ECC1C8"/>
                </a:solidFill>
                <a:latin typeface="Tinos"/>
                <a:ea typeface="Tinos"/>
                <a:cs typeface="Tinos"/>
                <a:sym typeface="Tinos"/>
              </a:rPr>
              <a:t>.</a:t>
            </a:r>
            <a:endParaRPr sz="1100">
              <a:solidFill>
                <a:srgbClr val="ECC1C8"/>
              </a:solidFill>
              <a:latin typeface="Tinos"/>
              <a:ea typeface="Tinos"/>
              <a:cs typeface="Tinos"/>
              <a:sym typeface="Tinos"/>
            </a:endParaRPr>
          </a:p>
          <a:p>
            <a:pPr indent="0" lvl="0" marL="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Gelinas, Nicole, Jason L. Riley, Rafael A. Mangual, Connor Harris, and Alex Armlovich. “Lone Star Slowdown?” Manhattan Institute, December 13, 2018. https://www.manhattan-institute.org/lone-star-slowdown-texas-housing.</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Hamilton, Marci A. "EUCLID V. AMBLER REALTY, 272 US 365 (1926)."</a:t>
            </a:r>
            <a:endParaRPr sz="1100">
              <a:solidFill>
                <a:srgbClr val="ECC1C8"/>
              </a:solidFill>
              <a:latin typeface="Tinos"/>
              <a:ea typeface="Tinos"/>
              <a:cs typeface="Tinos"/>
              <a:sym typeface="Tinos"/>
            </a:endParaRPr>
          </a:p>
          <a:p>
            <a:pPr indent="0" lvl="0" marL="0" rtl="0" algn="l">
              <a:spcBef>
                <a:spcPts val="0"/>
              </a:spcBef>
              <a:spcAft>
                <a:spcPts val="0"/>
              </a:spcAft>
              <a:buNone/>
            </a:pPr>
            <a:r>
              <a:t/>
            </a:r>
            <a:endParaRPr>
              <a:latin typeface="Tinos"/>
              <a:ea typeface="Tinos"/>
              <a:cs typeface="Tinos"/>
              <a:sym typeface="Tino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3" name="Google Shape;203;p27"/>
          <p:cNvSpPr txBox="1"/>
          <p:nvPr/>
        </p:nvSpPr>
        <p:spPr>
          <a:xfrm>
            <a:off x="384150" y="422350"/>
            <a:ext cx="8375700" cy="43275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“How Lawmakers Are Upending the California Lifestyle to Fight a Housing Shortage.” Los Angeles Times. Los Angeles Times, October 10, 2019. </a:t>
            </a:r>
            <a:r>
              <a:rPr lang="en" sz="1100" u="sng">
                <a:solidFill>
                  <a:srgbClr val="ECC1C8"/>
                </a:solidFill>
                <a:latin typeface="Tinos"/>
                <a:ea typeface="Tinos"/>
                <a:cs typeface="Tinos"/>
                <a:sym typeface="Tinos"/>
                <a:hlinkClick r:id="rId3"/>
              </a:rPr>
              <a:t>https://www.latimes.com/california/story/2019-10-10/california-single-family-zoning-casitas-granny-flats-adus</a:t>
            </a:r>
            <a:r>
              <a:rPr lang="en" sz="1100">
                <a:solidFill>
                  <a:srgbClr val="ECC1C8"/>
                </a:solidFill>
                <a:latin typeface="Tinos"/>
                <a:ea typeface="Tinos"/>
                <a:cs typeface="Tinos"/>
                <a:sym typeface="Tinos"/>
              </a:rPr>
              <a:t>.</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Hughes, L. Keith. "Use of Zoning Restrictions to Restrain Property Owners from Altering or Destroying Historic Landmarks." </a:t>
            </a:r>
            <a:r>
              <a:rPr i="1" lang="en" sz="1100">
                <a:solidFill>
                  <a:srgbClr val="ECC1C8"/>
                </a:solidFill>
                <a:latin typeface="Tinos"/>
                <a:ea typeface="Tinos"/>
                <a:cs typeface="Tinos"/>
                <a:sym typeface="Tinos"/>
              </a:rPr>
              <a:t>Duke Law Journal</a:t>
            </a:r>
            <a:r>
              <a:rPr lang="en" sz="1100">
                <a:solidFill>
                  <a:srgbClr val="ECC1C8"/>
                </a:solidFill>
                <a:latin typeface="Tinos"/>
                <a:ea typeface="Tinos"/>
                <a:cs typeface="Tinos"/>
                <a:sym typeface="Tinos"/>
              </a:rPr>
              <a:t> 1975, no. 4 (1975): 999-1019. doi:10.2307/1372090.</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Kahlenberg, Richard D., Richard D. Kahlenberg, Richard D. Kahlenberg, Conor P. Williams, Robert Shireman, Jamila Taylor, Simon Greer, and Richard D. Kahlenberg. “How Minneapolis Ended Single-Family Zoning.” The Century Foundation, October 24, 2019. </a:t>
            </a:r>
            <a:r>
              <a:rPr lang="en" sz="1100" u="sng">
                <a:solidFill>
                  <a:srgbClr val="ECC1C8"/>
                </a:solidFill>
                <a:latin typeface="Tinos"/>
                <a:ea typeface="Tinos"/>
                <a:cs typeface="Tinos"/>
                <a:sym typeface="Tinos"/>
                <a:hlinkClick r:id="rId4"/>
              </a:rPr>
              <a:t>https://tcf.org/content/report/minneapolis-ended-single-family-zoning/</a:t>
            </a:r>
            <a:r>
              <a:rPr lang="en" sz="1100">
                <a:solidFill>
                  <a:srgbClr val="ECC1C8"/>
                </a:solidFill>
                <a:latin typeface="Tinos"/>
                <a:ea typeface="Tinos"/>
                <a:cs typeface="Tinos"/>
                <a:sym typeface="Tinos"/>
              </a:rPr>
              <a:t>.</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Kasakove, Sophie. “Red State Governments Ban Blue Cities From Passing Bills to Make Housing Affordable.” Pacific Standard, July 23, 2019. https://psmag.com/social-justice/red-state-governments-ban-blue-cities-from-passing-bills-to-make-housing-affordable.</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Keep-Barnes, Jai. 2017. “Inclusionary Zoning as a Taking: A Critical Look at Its Ability to Provide Affordable Housing.” </a:t>
            </a:r>
            <a:r>
              <a:rPr i="1" lang="en" sz="1100">
                <a:solidFill>
                  <a:srgbClr val="ECC1C8"/>
                </a:solidFill>
                <a:latin typeface="Tinos"/>
                <a:ea typeface="Tinos"/>
                <a:cs typeface="Tinos"/>
                <a:sym typeface="Tinos"/>
              </a:rPr>
              <a:t>Urban Lawyer</a:t>
            </a:r>
            <a:r>
              <a:rPr lang="en" sz="1100">
                <a:solidFill>
                  <a:srgbClr val="ECC1C8"/>
                </a:solidFill>
                <a:latin typeface="Tinos"/>
                <a:ea typeface="Tinos"/>
                <a:cs typeface="Tinos"/>
                <a:sym typeface="Tinos"/>
              </a:rPr>
              <a:t> 49 (1): 67–107. </a:t>
            </a:r>
            <a:r>
              <a:rPr lang="en" sz="1100" u="sng">
                <a:solidFill>
                  <a:srgbClr val="ECC1C8"/>
                </a:solidFill>
                <a:latin typeface="Tinos"/>
                <a:ea typeface="Tinos"/>
                <a:cs typeface="Tinos"/>
                <a:sym typeface="Tinos"/>
                <a:hlinkClick r:id="rId5"/>
              </a:rPr>
              <a:t>https://arcadia.idm.oclc.org/login?url=http://search.ebscohost.com/login.aspx?direct=true&amp;db=asn&amp;AN=122358150&amp;site=ehost-live</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Loh, Tracy Hadden. “Here's How Much of the Washington Region Is off-Limits to Growth.” Greater Greater Washington, December 17, 2018. https://ggwash.org/view/70211/zoning-for-incremental-growth-how-is-our-region-doing.</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Mills, David E. "Is Zoning a Negative-Sum Game?" </a:t>
            </a:r>
            <a:r>
              <a:rPr i="1" lang="en" sz="1100">
                <a:solidFill>
                  <a:srgbClr val="ECC1C8"/>
                </a:solidFill>
                <a:latin typeface="Tinos"/>
                <a:ea typeface="Tinos"/>
                <a:cs typeface="Tinos"/>
                <a:sym typeface="Tinos"/>
              </a:rPr>
              <a:t>Land Economics</a:t>
            </a:r>
            <a:r>
              <a:rPr lang="en" sz="1100">
                <a:solidFill>
                  <a:srgbClr val="ECC1C8"/>
                </a:solidFill>
                <a:latin typeface="Tinos"/>
                <a:ea typeface="Tinos"/>
                <a:cs typeface="Tinos"/>
                <a:sym typeface="Tinos"/>
              </a:rPr>
              <a:t> 65, no. 1 (1989): 1-12. doi:10.2307/3146258. </a:t>
            </a:r>
            <a:r>
              <a:rPr lang="en" sz="1100" u="sng">
                <a:solidFill>
                  <a:srgbClr val="ECC1C8"/>
                </a:solidFill>
                <a:latin typeface="Tinos"/>
                <a:ea typeface="Tinos"/>
                <a:cs typeface="Tinos"/>
                <a:sym typeface="Tinos"/>
                <a:hlinkClick r:id="rId6"/>
              </a:rPr>
              <a:t>https://www-jstor-org.arcadia.idm.oclc.org/stable/3146258</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Tinos"/>
              <a:ea typeface="Tinos"/>
              <a:cs typeface="Tinos"/>
              <a:sym typeface="Tino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9" name="Google Shape;209;p28"/>
          <p:cNvSpPr txBox="1"/>
          <p:nvPr/>
        </p:nvSpPr>
        <p:spPr>
          <a:xfrm>
            <a:off x="448650" y="255825"/>
            <a:ext cx="8246700" cy="4288200"/>
          </a:xfrm>
          <a:prstGeom prst="rect">
            <a:avLst/>
          </a:prstGeom>
          <a:noFill/>
          <a:ln>
            <a:noFill/>
          </a:ln>
        </p:spPr>
        <p:txBody>
          <a:bodyPr anchorCtr="0" anchor="t" bIns="91425" lIns="91425" spcFirstLastPara="1" rIns="91425" wrap="square" tIns="91425">
            <a:noAutofit/>
          </a:bodyPr>
          <a:lstStyle/>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Naughton-Treves, Lisa. “Participatory Zoning to Balance Conservation and Development in Protected Areas.” </a:t>
            </a:r>
            <a:r>
              <a:rPr i="1" lang="en" sz="1100">
                <a:solidFill>
                  <a:srgbClr val="ECC1C8"/>
                </a:solidFill>
                <a:latin typeface="Tinos"/>
                <a:ea typeface="Tinos"/>
                <a:cs typeface="Tinos"/>
                <a:sym typeface="Tinos"/>
              </a:rPr>
              <a:t>Integrating Ecology and Poverty Reduction</a:t>
            </a:r>
            <a:r>
              <a:rPr lang="en" sz="1100">
                <a:solidFill>
                  <a:srgbClr val="ECC1C8"/>
                </a:solidFill>
                <a:latin typeface="Tinos"/>
                <a:ea typeface="Tinos"/>
                <a:cs typeface="Tinos"/>
                <a:sym typeface="Tinos"/>
              </a:rPr>
              <a:t>, February 2011, 235–51. </a:t>
            </a:r>
            <a:r>
              <a:rPr lang="en" sz="1100" u="sng">
                <a:solidFill>
                  <a:srgbClr val="ECC1C8"/>
                </a:solidFill>
                <a:latin typeface="Tinos"/>
                <a:ea typeface="Tinos"/>
                <a:cs typeface="Tinos"/>
                <a:sym typeface="Tinos"/>
                <a:hlinkClick r:id="rId3"/>
              </a:rPr>
              <a:t>https://doi.org/10.1007/978-1-4614-0186-5_17</a:t>
            </a:r>
            <a:r>
              <a:rPr lang="en" sz="1100">
                <a:solidFill>
                  <a:srgbClr val="ECC1C8"/>
                </a:solidFill>
                <a:latin typeface="Tinos"/>
                <a:ea typeface="Tinos"/>
                <a:cs typeface="Tinos"/>
                <a:sym typeface="Tinos"/>
              </a:rPr>
              <a:t>.</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Sax, Joseph L. "Helpless Giants: The National Parks and the Regulation of Private Lands." </a:t>
            </a:r>
            <a:r>
              <a:rPr i="1" lang="en" sz="1100">
                <a:solidFill>
                  <a:srgbClr val="ECC1C8"/>
                </a:solidFill>
                <a:latin typeface="Tinos"/>
                <a:ea typeface="Tinos"/>
                <a:cs typeface="Tinos"/>
                <a:sym typeface="Tinos"/>
              </a:rPr>
              <a:t>Michigan Law Review</a:t>
            </a:r>
            <a:r>
              <a:rPr lang="en" sz="1100">
                <a:solidFill>
                  <a:srgbClr val="ECC1C8"/>
                </a:solidFill>
                <a:latin typeface="Tinos"/>
                <a:ea typeface="Tinos"/>
                <a:cs typeface="Tinos"/>
                <a:sym typeface="Tinos"/>
              </a:rPr>
              <a:t> 75, no. 2 (1976): 239-74. doi:10.2307/1287880.</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Schmidt, Stephan, and Kurt Paulsen. “Is Open-Space Preservation a Form of Exclusionary Zoning?: The Evolution of Municipal Open-Space Policies in New Jersey.” </a:t>
            </a:r>
            <a:r>
              <a:rPr i="1" lang="en" sz="1100">
                <a:solidFill>
                  <a:srgbClr val="ECC1C8"/>
                </a:solidFill>
                <a:latin typeface="Tinos"/>
                <a:ea typeface="Tinos"/>
                <a:cs typeface="Tinos"/>
                <a:sym typeface="Tinos"/>
              </a:rPr>
              <a:t>Urban Affairs Review</a:t>
            </a:r>
            <a:r>
              <a:rPr lang="en" sz="1100">
                <a:solidFill>
                  <a:srgbClr val="ECC1C8"/>
                </a:solidFill>
                <a:latin typeface="Tinos"/>
                <a:ea typeface="Tinos"/>
                <a:cs typeface="Tinos"/>
                <a:sym typeface="Tinos"/>
              </a:rPr>
              <a:t> 45, no. 1 (September 2009): 92–118. doi:</a:t>
            </a:r>
            <a:r>
              <a:rPr lang="en" sz="1100" u="sng">
                <a:solidFill>
                  <a:srgbClr val="ECC1C8"/>
                </a:solidFill>
                <a:latin typeface="Tinos"/>
                <a:ea typeface="Tinos"/>
                <a:cs typeface="Tinos"/>
                <a:sym typeface="Tinos"/>
                <a:hlinkClick r:id="rId4"/>
              </a:rPr>
              <a:t>10.1177/1078087408331122</a:t>
            </a:r>
            <a:r>
              <a:rPr lang="en" sz="1100">
                <a:solidFill>
                  <a:srgbClr val="ECC1C8"/>
                </a:solidFill>
                <a:latin typeface="Tinos"/>
                <a:ea typeface="Tinos"/>
                <a:cs typeface="Tinos"/>
                <a:sym typeface="Tinos"/>
              </a:rPr>
              <a:t>. </a:t>
            </a:r>
            <a:r>
              <a:rPr lang="en" sz="1100" u="sng">
                <a:solidFill>
                  <a:srgbClr val="ECC1C8"/>
                </a:solidFill>
                <a:latin typeface="Tinos"/>
                <a:ea typeface="Tinos"/>
                <a:cs typeface="Tinos"/>
                <a:sym typeface="Tinos"/>
                <a:hlinkClick r:id="rId5"/>
              </a:rPr>
              <a:t>https://doi-org.arcadia.idm.oclc.org/10.1177%2F1078087408331122</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Shlay, Anne B., and Peter H. Rossi. "Keeping up the Neighborhood: Estimating Net Effects of Zoning." </a:t>
            </a:r>
            <a:r>
              <a:rPr i="1" lang="en" sz="1100">
                <a:solidFill>
                  <a:srgbClr val="ECC1C8"/>
                </a:solidFill>
                <a:latin typeface="Tinos"/>
                <a:ea typeface="Tinos"/>
                <a:cs typeface="Tinos"/>
                <a:sym typeface="Tinos"/>
              </a:rPr>
              <a:t>American Sociological Review</a:t>
            </a:r>
            <a:r>
              <a:rPr lang="en" sz="1100">
                <a:solidFill>
                  <a:srgbClr val="ECC1C8"/>
                </a:solidFill>
                <a:latin typeface="Tinos"/>
                <a:ea typeface="Tinos"/>
                <a:cs typeface="Tinos"/>
                <a:sym typeface="Tinos"/>
              </a:rPr>
              <a:t> 46, no. 6 (1981): 703-19. </a:t>
            </a:r>
            <a:r>
              <a:rPr lang="en" sz="1100" u="sng">
                <a:solidFill>
                  <a:srgbClr val="ECC1C8"/>
                </a:solidFill>
                <a:latin typeface="Tinos"/>
                <a:ea typeface="Tinos"/>
                <a:cs typeface="Tinos"/>
                <a:sym typeface="Tinos"/>
                <a:hlinkClick r:id="rId6"/>
              </a:rPr>
              <a:t>http://www.jstor.org.arcadia.idm.oclc.org/stable/2095075</a:t>
            </a:r>
            <a:r>
              <a:rPr lang="en" sz="1100">
                <a:solidFill>
                  <a:srgbClr val="ECC1C8"/>
                </a:solidFill>
                <a:latin typeface="Tinos"/>
                <a:ea typeface="Tinos"/>
                <a:cs typeface="Tinos"/>
                <a:sym typeface="Tinos"/>
              </a:rPr>
              <a:t>.</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Siegel, Shirley Adelson. "Relation of Planning and Zoning to Housing Policy and Law." </a:t>
            </a:r>
            <a:r>
              <a:rPr i="1" lang="en" sz="1100">
                <a:solidFill>
                  <a:srgbClr val="ECC1C8"/>
                </a:solidFill>
                <a:latin typeface="Tinos"/>
                <a:ea typeface="Tinos"/>
                <a:cs typeface="Tinos"/>
                <a:sym typeface="Tinos"/>
              </a:rPr>
              <a:t>Law and Contemporary Problems</a:t>
            </a:r>
            <a:r>
              <a:rPr lang="en" sz="1100">
                <a:solidFill>
                  <a:srgbClr val="ECC1C8"/>
                </a:solidFill>
                <a:latin typeface="Tinos"/>
                <a:ea typeface="Tinos"/>
                <a:cs typeface="Tinos"/>
                <a:sym typeface="Tinos"/>
              </a:rPr>
              <a:t> 20, no. 3 (1955): 419-35. doi:10.2307/1190477. </a:t>
            </a:r>
            <a:r>
              <a:rPr lang="en" sz="1100" u="sng">
                <a:solidFill>
                  <a:srgbClr val="ECC1C8"/>
                </a:solidFill>
                <a:latin typeface="Tinos"/>
                <a:ea typeface="Tinos"/>
                <a:cs typeface="Tinos"/>
                <a:sym typeface="Tinos"/>
                <a:hlinkClick r:id="rId7"/>
              </a:rPr>
              <a:t>https://www-jstor-org.arcadia.idm.oclc.org/stable/1190477</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Stromberg, Brian, and Lisa Sturtevant. "What Makes Inclusionary Zoning Happen?." </a:t>
            </a:r>
            <a:r>
              <a:rPr i="1" lang="en" sz="1100">
                <a:solidFill>
                  <a:srgbClr val="ECC1C8"/>
                </a:solidFill>
                <a:latin typeface="Tinos"/>
                <a:ea typeface="Tinos"/>
                <a:cs typeface="Tinos"/>
                <a:sym typeface="Tinos"/>
              </a:rPr>
              <a:t>Washington, DC: Center for Housing Policy</a:t>
            </a:r>
            <a:r>
              <a:rPr lang="en" sz="1100">
                <a:solidFill>
                  <a:srgbClr val="ECC1C8"/>
                </a:solidFill>
                <a:latin typeface="Tinos"/>
                <a:ea typeface="Tinos"/>
                <a:cs typeface="Tinos"/>
                <a:sym typeface="Tinos"/>
              </a:rPr>
              <a:t> (2016).</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Clr>
                <a:schemeClr val="dk1"/>
              </a:buClr>
              <a:buSzPts val="1100"/>
              <a:buFont typeface="Arial"/>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None/>
            </a:pPr>
            <a:r>
              <a:rPr lang="en" sz="1100">
                <a:solidFill>
                  <a:srgbClr val="ECC1C8"/>
                </a:solidFill>
                <a:latin typeface="Tinos"/>
                <a:ea typeface="Tinos"/>
                <a:cs typeface="Tinos"/>
                <a:sym typeface="Tinos"/>
              </a:rPr>
              <a:t>Wamsley, Laurel. “Oregon Legislature Votes To Essentially Ban Single-Family Zoning.” NPR. NPR, July 1, 2019. </a:t>
            </a:r>
            <a:r>
              <a:rPr lang="en" sz="1100" u="sng">
                <a:solidFill>
                  <a:srgbClr val="ECC1C8"/>
                </a:solidFill>
                <a:latin typeface="Tinos"/>
                <a:ea typeface="Tinos"/>
                <a:cs typeface="Tinos"/>
                <a:sym typeface="Tinos"/>
                <a:hlinkClick r:id="rId8"/>
              </a:rPr>
              <a:t>https://www.npr.org/2019/07/01/737798440/oregon-legislature-votes-to-essentially-ban-single-family-zoning</a:t>
            </a:r>
            <a:r>
              <a:rPr lang="en" sz="1100">
                <a:solidFill>
                  <a:srgbClr val="ECC1C8"/>
                </a:solidFill>
                <a:latin typeface="Tinos"/>
                <a:ea typeface="Tinos"/>
                <a:cs typeface="Tinos"/>
                <a:sym typeface="Tinos"/>
              </a:rPr>
              <a:t>.</a:t>
            </a:r>
            <a:endParaRPr sz="1200">
              <a:solidFill>
                <a:srgbClr val="333333"/>
              </a:solidFill>
              <a:latin typeface="Times New Roman"/>
              <a:ea typeface="Times New Roman"/>
              <a:cs typeface="Times New Roman"/>
              <a:sym typeface="Times New Roman"/>
            </a:endParaRPr>
          </a:p>
          <a:p>
            <a:pPr indent="-457200" lvl="0" marL="457200" rtl="0" algn="l">
              <a:lnSpc>
                <a:spcPct val="115000"/>
              </a:lnSpc>
              <a:spcBef>
                <a:spcPts val="0"/>
              </a:spcBef>
              <a:spcAft>
                <a:spcPts val="0"/>
              </a:spcAft>
              <a:buNone/>
            </a:pPr>
            <a:r>
              <a:t/>
            </a:r>
            <a:endParaRPr sz="1100">
              <a:solidFill>
                <a:srgbClr val="ECC1C8"/>
              </a:solidFill>
              <a:latin typeface="Tinos"/>
              <a:ea typeface="Tinos"/>
              <a:cs typeface="Tinos"/>
              <a:sym typeface="Tinos"/>
            </a:endParaRPr>
          </a:p>
          <a:p>
            <a:pPr indent="-457200" lvl="0" marL="457200" rtl="0" algn="l">
              <a:lnSpc>
                <a:spcPct val="115000"/>
              </a:lnSpc>
              <a:spcBef>
                <a:spcPts val="0"/>
              </a:spcBef>
              <a:spcAft>
                <a:spcPts val="0"/>
              </a:spcAft>
              <a:buNone/>
            </a:pPr>
            <a:r>
              <a:rPr lang="en" sz="1100">
                <a:solidFill>
                  <a:srgbClr val="ECC1C8"/>
                </a:solidFill>
                <a:latin typeface="Tinos"/>
                <a:ea typeface="Tinos"/>
                <a:cs typeface="Tinos"/>
                <a:sym typeface="Tinos"/>
              </a:rPr>
              <a:t>“Washington State to Consider Ban on Single Family Zoning.” AP NEWS. Associated Press, February 18, 2020. https://apnews.com/cb11c6d356b69413cfcd769c4dccaffc.</a:t>
            </a:r>
            <a:endParaRPr sz="1100">
              <a:solidFill>
                <a:srgbClr val="ECC1C8"/>
              </a:solidFill>
              <a:latin typeface="Tinos"/>
              <a:ea typeface="Tinos"/>
              <a:cs typeface="Tinos"/>
              <a:sym typeface="Tinos"/>
            </a:endParaRPr>
          </a:p>
          <a:p>
            <a:pPr indent="457200" lvl="0" marL="0" rtl="0" algn="l">
              <a:lnSpc>
                <a:spcPct val="115000"/>
              </a:lnSpc>
              <a:spcBef>
                <a:spcPts val="0"/>
              </a:spcBef>
              <a:spcAft>
                <a:spcPts val="0"/>
              </a:spcAft>
              <a:buNone/>
            </a:pPr>
            <a:r>
              <a:t/>
            </a:r>
            <a:endParaRPr sz="1100">
              <a:solidFill>
                <a:srgbClr val="ECC1C8"/>
              </a:solidFill>
              <a:latin typeface="Tinos"/>
              <a:ea typeface="Tinos"/>
              <a:cs typeface="Tinos"/>
              <a:sym typeface="Tinos"/>
            </a:endParaRPr>
          </a:p>
          <a:p>
            <a:pPr indent="0" lvl="0" marL="0" rtl="0" algn="l">
              <a:lnSpc>
                <a:spcPct val="115000"/>
              </a:lnSpc>
              <a:spcBef>
                <a:spcPts val="0"/>
              </a:spcBef>
              <a:spcAft>
                <a:spcPts val="0"/>
              </a:spcAft>
              <a:buClr>
                <a:schemeClr val="dk1"/>
              </a:buClr>
              <a:buSzPts val="1100"/>
              <a:buFont typeface="Arial"/>
              <a:buNone/>
            </a:pPr>
            <a:r>
              <a:rPr lang="en" sz="1100">
                <a:solidFill>
                  <a:srgbClr val="ECC1C8"/>
                </a:solidFill>
                <a:latin typeface="Tinos"/>
                <a:ea typeface="Tinos"/>
                <a:cs typeface="Tinos"/>
                <a:sym typeface="Tinos"/>
              </a:rPr>
              <a:t>Wolf, Michael Allan. 2008. The Zoning of America: Euclid v. Ambler. Lawrence: University Press of Kansas.</a:t>
            </a:r>
            <a:endParaRPr sz="1100">
              <a:solidFill>
                <a:srgbClr val="ECC1C8"/>
              </a:solidFill>
              <a:latin typeface="Tinos"/>
              <a:ea typeface="Tinos"/>
              <a:cs typeface="Tinos"/>
              <a:sym typeface="Tinos"/>
            </a:endParaRPr>
          </a:p>
          <a:p>
            <a:pPr indent="0" lvl="0" marL="0" rtl="0" algn="l">
              <a:spcBef>
                <a:spcPts val="0"/>
              </a:spcBef>
              <a:spcAft>
                <a:spcPts val="0"/>
              </a:spcAft>
              <a:buNone/>
            </a:pPr>
            <a:r>
              <a:t/>
            </a:r>
            <a:endParaRPr>
              <a:latin typeface="Tinos"/>
              <a:ea typeface="Tinos"/>
              <a:cs typeface="Tinos"/>
              <a:sym typeface="Tino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7"/>
          <p:cNvSpPr txBox="1"/>
          <p:nvPr>
            <p:ph type="title"/>
          </p:nvPr>
        </p:nvSpPr>
        <p:spPr>
          <a:xfrm rot="-1398314">
            <a:off x="305654" y="859310"/>
            <a:ext cx="2095142" cy="857485"/>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t>Introduction</a:t>
            </a:r>
            <a:endParaRPr sz="2400"/>
          </a:p>
        </p:txBody>
      </p:sp>
      <p:sp>
        <p:nvSpPr>
          <p:cNvPr id="98" name="Google Shape;98;p17"/>
          <p:cNvSpPr txBox="1"/>
          <p:nvPr>
            <p:ph idx="1" type="body"/>
          </p:nvPr>
        </p:nvSpPr>
        <p:spPr>
          <a:xfrm>
            <a:off x="2798250" y="958750"/>
            <a:ext cx="5503800" cy="324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t>Researc</a:t>
            </a:r>
            <a:r>
              <a:rPr lang="en" sz="1400">
                <a:solidFill>
                  <a:srgbClr val="4D4A56"/>
                </a:solidFill>
              </a:rPr>
              <a:t>h Question: </a:t>
            </a:r>
            <a:endParaRPr sz="1400">
              <a:solidFill>
                <a:srgbClr val="4D4A56"/>
              </a:solidFill>
            </a:endParaRPr>
          </a:p>
          <a:p>
            <a:pPr indent="457200" lvl="0" marL="0" rtl="0" algn="l">
              <a:spcBef>
                <a:spcPts val="600"/>
              </a:spcBef>
              <a:spcAft>
                <a:spcPts val="0"/>
              </a:spcAft>
              <a:buNone/>
            </a:pPr>
            <a:r>
              <a:rPr lang="en" sz="1400">
                <a:solidFill>
                  <a:srgbClr val="4D4A56"/>
                </a:solidFill>
              </a:rPr>
              <a:t>W</a:t>
            </a:r>
            <a:r>
              <a:rPr lang="en" sz="1400">
                <a:solidFill>
                  <a:srgbClr val="4D4A56"/>
                </a:solidFill>
              </a:rPr>
              <a:t>hy are zoning policies on the West coast so different than the rest of the United States?</a:t>
            </a:r>
            <a:endParaRPr sz="1400">
              <a:solidFill>
                <a:srgbClr val="4D4A56"/>
              </a:solidFill>
            </a:endParaRPr>
          </a:p>
          <a:p>
            <a:pPr indent="457200" lvl="0" marL="0" rtl="0" algn="l">
              <a:spcBef>
                <a:spcPts val="600"/>
              </a:spcBef>
              <a:spcAft>
                <a:spcPts val="0"/>
              </a:spcAft>
              <a:buNone/>
            </a:pPr>
            <a:r>
              <a:t/>
            </a:r>
            <a:endParaRPr sz="1400">
              <a:solidFill>
                <a:srgbClr val="4D4A56"/>
              </a:solidFill>
            </a:endParaRPr>
          </a:p>
          <a:p>
            <a:pPr indent="0" lvl="0" marL="0" rtl="0" algn="l">
              <a:spcBef>
                <a:spcPts val="600"/>
              </a:spcBef>
              <a:spcAft>
                <a:spcPts val="0"/>
              </a:spcAft>
              <a:buNone/>
            </a:pPr>
            <a:r>
              <a:rPr lang="en" sz="1400">
                <a:solidFill>
                  <a:srgbClr val="4D4A56"/>
                </a:solidFill>
              </a:rPr>
              <a:t>Significance:</a:t>
            </a:r>
            <a:endParaRPr sz="1400">
              <a:solidFill>
                <a:srgbClr val="4D4A56"/>
              </a:solidFill>
            </a:endParaRPr>
          </a:p>
          <a:p>
            <a:pPr indent="-317500" lvl="0" marL="457200" rtl="0" algn="l">
              <a:spcBef>
                <a:spcPts val="600"/>
              </a:spcBef>
              <a:spcAft>
                <a:spcPts val="0"/>
              </a:spcAft>
              <a:buClr>
                <a:srgbClr val="4D4A56"/>
              </a:buClr>
              <a:buSzPts val="1400"/>
              <a:buChar char="-"/>
            </a:pPr>
            <a:r>
              <a:rPr lang="en" sz="1400">
                <a:solidFill>
                  <a:srgbClr val="4D4A56"/>
                </a:solidFill>
              </a:rPr>
              <a:t>Zoning policies on the West coast are very different than the rest of the US, when theoretically, zoning policies should be very similar</a:t>
            </a:r>
            <a:endParaRPr sz="1400">
              <a:solidFill>
                <a:srgbClr val="4D4A56"/>
              </a:solidFill>
            </a:endParaRPr>
          </a:p>
          <a:p>
            <a:pPr indent="-317500" lvl="0" marL="457200" rtl="0" algn="l">
              <a:spcBef>
                <a:spcPts val="0"/>
              </a:spcBef>
              <a:spcAft>
                <a:spcPts val="0"/>
              </a:spcAft>
              <a:buClr>
                <a:srgbClr val="4D4A56"/>
              </a:buClr>
              <a:buSzPts val="1400"/>
              <a:buChar char="-"/>
            </a:pPr>
            <a:r>
              <a:rPr lang="en" sz="1400">
                <a:solidFill>
                  <a:srgbClr val="4D4A56"/>
                </a:solidFill>
              </a:rPr>
              <a:t>The zoning policies in an area have direct effects on the people living in the regions, which is why they are important</a:t>
            </a:r>
            <a:endParaRPr sz="1400">
              <a:solidFill>
                <a:srgbClr val="4D4A56"/>
              </a:solidFill>
            </a:endParaRPr>
          </a:p>
          <a:p>
            <a:pPr indent="0" lvl="0" marL="457200" rtl="0" algn="l">
              <a:spcBef>
                <a:spcPts val="600"/>
              </a:spcBef>
              <a:spcAft>
                <a:spcPts val="0"/>
              </a:spcAft>
              <a:buNone/>
            </a:pPr>
            <a:r>
              <a:t/>
            </a:r>
            <a:endParaRPr sz="1400"/>
          </a:p>
          <a:p>
            <a:pPr indent="0" lvl="0" marL="0" rtl="0" algn="l">
              <a:spcBef>
                <a:spcPts val="600"/>
              </a:spcBef>
              <a:spcAft>
                <a:spcPts val="0"/>
              </a:spcAft>
              <a:buNone/>
            </a:pPr>
            <a:r>
              <a:rPr lang="en" sz="1400">
                <a:solidFill>
                  <a:srgbClr val="4D4A56"/>
                </a:solidFill>
              </a:rPr>
              <a:t>Thesis: Starting with the creation of National Parks, there have been several policy related and social structured points that have resulted in the West coast reforming more on their zoning policies than the rest of the United States. </a:t>
            </a:r>
            <a:endParaRPr sz="1400">
              <a:solidFill>
                <a:srgbClr val="4D4A56"/>
              </a:solidFill>
            </a:endParaRPr>
          </a:p>
        </p:txBody>
      </p:sp>
      <p:sp>
        <p:nvSpPr>
          <p:cNvPr id="99" name="Google Shape;99;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8"/>
          <p:cNvSpPr txBox="1"/>
          <p:nvPr>
            <p:ph type="title"/>
          </p:nvPr>
        </p:nvSpPr>
        <p:spPr>
          <a:xfrm rot="-1441008">
            <a:off x="67342" y="774794"/>
            <a:ext cx="2474420" cy="857217"/>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t>Analytic </a:t>
            </a:r>
            <a:endParaRPr sz="2400"/>
          </a:p>
          <a:p>
            <a:pPr indent="0" lvl="0" marL="0" rtl="0" algn="ctr">
              <a:spcBef>
                <a:spcPts val="0"/>
              </a:spcBef>
              <a:spcAft>
                <a:spcPts val="0"/>
              </a:spcAft>
              <a:buNone/>
            </a:pPr>
            <a:r>
              <a:rPr lang="en" sz="2400"/>
              <a:t>Framework</a:t>
            </a:r>
            <a:endParaRPr sz="2400"/>
          </a:p>
        </p:txBody>
      </p:sp>
      <p:sp>
        <p:nvSpPr>
          <p:cNvPr id="105" name="Google Shape;105;p18"/>
          <p:cNvSpPr txBox="1"/>
          <p:nvPr>
            <p:ph idx="1" type="body"/>
          </p:nvPr>
        </p:nvSpPr>
        <p:spPr>
          <a:xfrm>
            <a:off x="2798250" y="858600"/>
            <a:ext cx="5503800" cy="349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Literature Review:</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t/>
            </a:r>
            <a:endParaRPr sz="1800"/>
          </a:p>
          <a:p>
            <a:pPr indent="0" lvl="0" marL="0" rtl="0" algn="l">
              <a:spcBef>
                <a:spcPts val="600"/>
              </a:spcBef>
              <a:spcAft>
                <a:spcPts val="0"/>
              </a:spcAft>
              <a:buNone/>
            </a:pPr>
            <a:r>
              <a:rPr lang="en" sz="1400"/>
              <a:t>What makes a reformed zoning policy? Draws the line between recent and reformed.</a:t>
            </a:r>
            <a:endParaRPr sz="1400"/>
          </a:p>
          <a:p>
            <a:pPr indent="0" lvl="0" marL="0" rtl="0" algn="l">
              <a:spcBef>
                <a:spcPts val="600"/>
              </a:spcBef>
              <a:spcAft>
                <a:spcPts val="0"/>
              </a:spcAft>
              <a:buNone/>
            </a:pPr>
            <a:r>
              <a:rPr lang="en" sz="1400"/>
              <a:t>Effectiveness is outside the range of this project.</a:t>
            </a:r>
            <a:endParaRPr sz="1400"/>
          </a:p>
        </p:txBody>
      </p:sp>
      <p:sp>
        <p:nvSpPr>
          <p:cNvPr id="106" name="Google Shape;106;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7" name="Google Shape;107;p18"/>
          <p:cNvGraphicFramePr/>
          <p:nvPr/>
        </p:nvGraphicFramePr>
        <p:xfrm>
          <a:off x="2798250" y="1388425"/>
          <a:ext cx="3000000" cy="3000000"/>
        </p:xfrm>
        <a:graphic>
          <a:graphicData uri="http://schemas.openxmlformats.org/drawingml/2006/table">
            <a:tbl>
              <a:tblPr>
                <a:noFill/>
                <a:tableStyleId>{3A3C1CF0-E1C9-4F56-8900-6AEB4FD8D292}</a:tableStyleId>
              </a:tblPr>
              <a:tblGrid>
                <a:gridCol w="1919500"/>
                <a:gridCol w="1919500"/>
                <a:gridCol w="1919500"/>
              </a:tblGrid>
              <a:tr h="381000">
                <a:tc>
                  <a:txBody>
                    <a:bodyPr/>
                    <a:lstStyle/>
                    <a:p>
                      <a:pPr indent="0" lvl="0" marL="0" rtl="0" algn="l">
                        <a:spcBef>
                          <a:spcPts val="0"/>
                        </a:spcBef>
                        <a:spcAft>
                          <a:spcPts val="0"/>
                        </a:spcAft>
                        <a:buNone/>
                      </a:pPr>
                      <a:r>
                        <a:rPr lang="en">
                          <a:solidFill>
                            <a:srgbClr val="4D4A56"/>
                          </a:solidFill>
                          <a:latin typeface="Playfair Display"/>
                          <a:ea typeface="Playfair Display"/>
                          <a:cs typeface="Playfair Display"/>
                          <a:sym typeface="Playfair Display"/>
                        </a:rPr>
                        <a:t>Environmentally Reformed</a:t>
                      </a:r>
                      <a:endParaRPr>
                        <a:solidFill>
                          <a:srgbClr val="4D4A56"/>
                        </a:solidFill>
                        <a:latin typeface="Playfair Display"/>
                        <a:ea typeface="Playfair Display"/>
                        <a:cs typeface="Playfair Display"/>
                        <a:sym typeface="Playfair Display"/>
                      </a:endParaRPr>
                    </a:p>
                  </a:txBody>
                  <a:tcPr marT="91425" marB="91425" marR="91425" marL="91425">
                    <a:lnL cap="flat" cmpd="sng" w="9525">
                      <a:solidFill>
                        <a:srgbClr val="ECC1C8"/>
                      </a:solidFill>
                      <a:prstDash val="solid"/>
                      <a:round/>
                      <a:headEnd len="sm" w="sm" type="none"/>
                      <a:tailEnd len="sm" w="sm" type="none"/>
                    </a:lnL>
                    <a:lnR cap="flat" cmpd="sng" w="9525">
                      <a:solidFill>
                        <a:srgbClr val="ECC1C8"/>
                      </a:solidFill>
                      <a:prstDash val="lgDash"/>
                      <a:round/>
                      <a:headEnd len="sm" w="sm" type="none"/>
                      <a:tailEnd len="sm" w="sm" type="none"/>
                    </a:lnR>
                    <a:lnT cap="flat" cmpd="sng" w="9525">
                      <a:solidFill>
                        <a:srgbClr val="ECC1C8"/>
                      </a:solidFill>
                      <a:prstDash val="solid"/>
                      <a:round/>
                      <a:headEnd len="sm" w="sm" type="none"/>
                      <a:tailEnd len="sm" w="sm" type="none"/>
                    </a:lnT>
                  </a:tcPr>
                </a:tc>
                <a:tc>
                  <a:txBody>
                    <a:bodyPr/>
                    <a:lstStyle/>
                    <a:p>
                      <a:pPr indent="0" lvl="0" marL="0" rtl="0" algn="l">
                        <a:spcBef>
                          <a:spcPts val="0"/>
                        </a:spcBef>
                        <a:spcAft>
                          <a:spcPts val="0"/>
                        </a:spcAft>
                        <a:buNone/>
                      </a:pPr>
                      <a:r>
                        <a:rPr lang="en">
                          <a:solidFill>
                            <a:srgbClr val="4D4A56"/>
                          </a:solidFill>
                          <a:latin typeface="Tinos"/>
                          <a:ea typeface="Tinos"/>
                          <a:cs typeface="Tinos"/>
                          <a:sym typeface="Tinos"/>
                        </a:rPr>
                        <a:t>-Sustainability goals</a:t>
                      </a:r>
                      <a:endParaRPr>
                        <a:solidFill>
                          <a:srgbClr val="4D4A56"/>
                        </a:solidFill>
                        <a:latin typeface="Tinos"/>
                        <a:ea typeface="Tinos"/>
                        <a:cs typeface="Tinos"/>
                        <a:sym typeface="Tinos"/>
                      </a:endParaRPr>
                    </a:p>
                    <a:p>
                      <a:pPr indent="0" lvl="0" marL="0" rtl="0" algn="l">
                        <a:spcBef>
                          <a:spcPts val="0"/>
                        </a:spcBef>
                        <a:spcAft>
                          <a:spcPts val="0"/>
                        </a:spcAft>
                        <a:buNone/>
                      </a:pPr>
                      <a:r>
                        <a:rPr lang="en">
                          <a:solidFill>
                            <a:srgbClr val="4D4A56"/>
                          </a:solidFill>
                          <a:latin typeface="Tinos"/>
                          <a:ea typeface="Tinos"/>
                          <a:cs typeface="Tinos"/>
                          <a:sym typeface="Tinos"/>
                        </a:rPr>
                        <a:t>-New political issues (climate change)</a:t>
                      </a:r>
                      <a:endParaRPr>
                        <a:solidFill>
                          <a:srgbClr val="4D4A56"/>
                        </a:solidFill>
                        <a:latin typeface="Tinos"/>
                        <a:ea typeface="Tinos"/>
                        <a:cs typeface="Tinos"/>
                        <a:sym typeface="Tinos"/>
                      </a:endParaRPr>
                    </a:p>
                  </a:txBody>
                  <a:tcPr marT="91425" marB="91425" marR="91425" marL="91425">
                    <a:lnL cap="flat" cmpd="sng" w="9525">
                      <a:solidFill>
                        <a:srgbClr val="ECC1C8"/>
                      </a:solidFill>
                      <a:prstDash val="lgDash"/>
                      <a:round/>
                      <a:headEnd len="sm" w="sm" type="none"/>
                      <a:tailEnd len="sm" w="sm" type="none"/>
                    </a:lnL>
                    <a:lnT cap="flat" cmpd="sng" w="9525">
                      <a:solidFill>
                        <a:srgbClr val="ECC1C8"/>
                      </a:solidFill>
                      <a:prstDash val="solid"/>
                      <a:round/>
                      <a:headEnd len="sm" w="sm" type="none"/>
                      <a:tailEnd len="sm" w="sm" type="none"/>
                    </a:lnT>
                  </a:tcPr>
                </a:tc>
                <a:tc>
                  <a:txBody>
                    <a:bodyPr/>
                    <a:lstStyle/>
                    <a:p>
                      <a:pPr indent="0" lvl="0" marL="0" rtl="0" algn="l">
                        <a:spcBef>
                          <a:spcPts val="0"/>
                        </a:spcBef>
                        <a:spcAft>
                          <a:spcPts val="0"/>
                        </a:spcAft>
                        <a:buNone/>
                      </a:pPr>
                      <a:r>
                        <a:rPr lang="en">
                          <a:solidFill>
                            <a:srgbClr val="4D4A56"/>
                          </a:solidFill>
                          <a:latin typeface="Tinos"/>
                          <a:ea typeface="Tinos"/>
                          <a:cs typeface="Tinos"/>
                          <a:sym typeface="Tinos"/>
                        </a:rPr>
                        <a:t>- Evolving local environments</a:t>
                      </a:r>
                      <a:endParaRPr>
                        <a:solidFill>
                          <a:srgbClr val="4D4A56"/>
                        </a:solidFill>
                        <a:latin typeface="Tinos"/>
                        <a:ea typeface="Tinos"/>
                        <a:cs typeface="Tinos"/>
                        <a:sym typeface="Tinos"/>
                      </a:endParaRPr>
                    </a:p>
                  </a:txBody>
                  <a:tcPr marT="91425" marB="91425" marR="91425" marL="91425">
                    <a:lnR cap="flat" cmpd="sng" w="9525">
                      <a:solidFill>
                        <a:srgbClr val="ECC1C8"/>
                      </a:solidFill>
                      <a:prstDash val="solid"/>
                      <a:round/>
                      <a:headEnd len="sm" w="sm" type="none"/>
                      <a:tailEnd len="sm" w="sm" type="none"/>
                    </a:lnR>
                    <a:lnT cap="flat" cmpd="sng" w="9525">
                      <a:solidFill>
                        <a:srgbClr val="ECC1C8"/>
                      </a:solidFill>
                      <a:prstDash val="solid"/>
                      <a:round/>
                      <a:headEnd len="sm" w="sm" type="none"/>
                      <a:tailEnd len="sm" w="sm" type="none"/>
                    </a:lnT>
                  </a:tcPr>
                </a:tc>
              </a:tr>
              <a:tr h="381000">
                <a:tc>
                  <a:txBody>
                    <a:bodyPr/>
                    <a:lstStyle/>
                    <a:p>
                      <a:pPr indent="0" lvl="0" marL="0" rtl="0" algn="l">
                        <a:spcBef>
                          <a:spcPts val="0"/>
                        </a:spcBef>
                        <a:spcAft>
                          <a:spcPts val="0"/>
                        </a:spcAft>
                        <a:buNone/>
                      </a:pPr>
                      <a:r>
                        <a:rPr lang="en">
                          <a:solidFill>
                            <a:srgbClr val="4D4A56"/>
                          </a:solidFill>
                          <a:latin typeface="Playfair Display"/>
                          <a:ea typeface="Playfair Display"/>
                          <a:cs typeface="Playfair Display"/>
                          <a:sym typeface="Playfair Display"/>
                        </a:rPr>
                        <a:t>Economically Reformed</a:t>
                      </a:r>
                      <a:endParaRPr>
                        <a:solidFill>
                          <a:srgbClr val="4D4A56"/>
                        </a:solidFill>
                        <a:latin typeface="Playfair Display"/>
                        <a:ea typeface="Playfair Display"/>
                        <a:cs typeface="Playfair Display"/>
                        <a:sym typeface="Playfair Display"/>
                      </a:endParaRPr>
                    </a:p>
                  </a:txBody>
                  <a:tcPr marT="91425" marB="91425" marR="91425" marL="91425">
                    <a:lnL cap="flat" cmpd="sng" w="9525">
                      <a:solidFill>
                        <a:srgbClr val="ECC1C8"/>
                      </a:solidFill>
                      <a:prstDash val="solid"/>
                      <a:round/>
                      <a:headEnd len="sm" w="sm" type="none"/>
                      <a:tailEnd len="sm" w="sm" type="none"/>
                    </a:lnL>
                    <a:lnR cap="flat" cmpd="sng" w="9525">
                      <a:solidFill>
                        <a:srgbClr val="ECC1C8"/>
                      </a:solidFill>
                      <a:prstDash val="lgDash"/>
                      <a:round/>
                      <a:headEnd len="sm" w="sm" type="none"/>
                      <a:tailEnd len="sm" w="sm" type="none"/>
                    </a:lnR>
                  </a:tcPr>
                </a:tc>
                <a:tc>
                  <a:txBody>
                    <a:bodyPr/>
                    <a:lstStyle/>
                    <a:p>
                      <a:pPr indent="0" lvl="0" marL="0" rtl="0" algn="l">
                        <a:spcBef>
                          <a:spcPts val="0"/>
                        </a:spcBef>
                        <a:spcAft>
                          <a:spcPts val="0"/>
                        </a:spcAft>
                        <a:buNone/>
                      </a:pPr>
                      <a:r>
                        <a:rPr lang="en">
                          <a:solidFill>
                            <a:srgbClr val="4D4A56"/>
                          </a:solidFill>
                          <a:latin typeface="Tinos"/>
                          <a:ea typeface="Tinos"/>
                          <a:cs typeface="Tinos"/>
                          <a:sym typeface="Tinos"/>
                        </a:rPr>
                        <a:t>- National economy (GDP)</a:t>
                      </a:r>
                      <a:endParaRPr>
                        <a:solidFill>
                          <a:srgbClr val="4D4A56"/>
                        </a:solidFill>
                        <a:latin typeface="Tinos"/>
                        <a:ea typeface="Tinos"/>
                        <a:cs typeface="Tinos"/>
                        <a:sym typeface="Tinos"/>
                      </a:endParaRPr>
                    </a:p>
                  </a:txBody>
                  <a:tcPr marT="91425" marB="91425" marR="91425" marL="91425">
                    <a:lnL cap="flat" cmpd="sng" w="9525">
                      <a:solidFill>
                        <a:srgbClr val="ECC1C8"/>
                      </a:solidFill>
                      <a:prstDash val="lgDash"/>
                      <a:round/>
                      <a:headEnd len="sm" w="sm" type="none"/>
                      <a:tailEnd len="sm" w="sm" type="none"/>
                    </a:lnL>
                  </a:tcPr>
                </a:tc>
                <a:tc>
                  <a:txBody>
                    <a:bodyPr/>
                    <a:lstStyle/>
                    <a:p>
                      <a:pPr indent="0" lvl="0" marL="0" rtl="0" algn="l">
                        <a:spcBef>
                          <a:spcPts val="0"/>
                        </a:spcBef>
                        <a:spcAft>
                          <a:spcPts val="0"/>
                        </a:spcAft>
                        <a:buNone/>
                      </a:pPr>
                      <a:r>
                        <a:rPr lang="en">
                          <a:solidFill>
                            <a:srgbClr val="4D4A56"/>
                          </a:solidFill>
                          <a:latin typeface="Tinos"/>
                          <a:ea typeface="Tinos"/>
                          <a:cs typeface="Tinos"/>
                          <a:sym typeface="Tinos"/>
                        </a:rPr>
                        <a:t>-Consider the housing market</a:t>
                      </a:r>
                      <a:endParaRPr>
                        <a:solidFill>
                          <a:srgbClr val="4D4A56"/>
                        </a:solidFill>
                        <a:latin typeface="Tinos"/>
                        <a:ea typeface="Tinos"/>
                        <a:cs typeface="Tinos"/>
                        <a:sym typeface="Tinos"/>
                      </a:endParaRPr>
                    </a:p>
                  </a:txBody>
                  <a:tcPr marT="91425" marB="91425" marR="91425" marL="91425">
                    <a:lnR cap="flat" cmpd="sng" w="9525">
                      <a:solidFill>
                        <a:srgbClr val="ECC1C8"/>
                      </a:solidFill>
                      <a:prstDash val="solid"/>
                      <a:round/>
                      <a:headEnd len="sm" w="sm" type="none"/>
                      <a:tailEnd len="sm" w="sm" type="none"/>
                    </a:lnR>
                  </a:tcPr>
                </a:tc>
              </a:tr>
              <a:tr h="381000">
                <a:tc>
                  <a:txBody>
                    <a:bodyPr/>
                    <a:lstStyle/>
                    <a:p>
                      <a:pPr indent="0" lvl="0" marL="0" rtl="0" algn="l">
                        <a:spcBef>
                          <a:spcPts val="0"/>
                        </a:spcBef>
                        <a:spcAft>
                          <a:spcPts val="0"/>
                        </a:spcAft>
                        <a:buNone/>
                      </a:pPr>
                      <a:r>
                        <a:rPr lang="en">
                          <a:solidFill>
                            <a:srgbClr val="4D4A56"/>
                          </a:solidFill>
                          <a:latin typeface="Playfair Display"/>
                          <a:ea typeface="Playfair Display"/>
                          <a:cs typeface="Playfair Display"/>
                          <a:sym typeface="Playfair Display"/>
                        </a:rPr>
                        <a:t>Reformed to address Discrimination</a:t>
                      </a:r>
                      <a:endParaRPr>
                        <a:solidFill>
                          <a:srgbClr val="4D4A56"/>
                        </a:solidFill>
                        <a:latin typeface="Playfair Display"/>
                        <a:ea typeface="Playfair Display"/>
                        <a:cs typeface="Playfair Display"/>
                        <a:sym typeface="Playfair Display"/>
                      </a:endParaRPr>
                    </a:p>
                  </a:txBody>
                  <a:tcPr marT="91425" marB="91425" marR="91425" marL="91425">
                    <a:lnL cap="flat" cmpd="sng" w="9525">
                      <a:solidFill>
                        <a:srgbClr val="ECC1C8"/>
                      </a:solidFill>
                      <a:prstDash val="solid"/>
                      <a:round/>
                      <a:headEnd len="sm" w="sm" type="none"/>
                      <a:tailEnd len="sm" w="sm" type="none"/>
                    </a:lnL>
                    <a:lnR cap="flat" cmpd="sng" w="9525">
                      <a:solidFill>
                        <a:srgbClr val="ECC1C8"/>
                      </a:solidFill>
                      <a:prstDash val="lgDash"/>
                      <a:round/>
                      <a:headEnd len="sm" w="sm" type="none"/>
                      <a:tailEnd len="sm" w="sm" type="none"/>
                    </a:lnR>
                    <a:lnB cap="flat" cmpd="sng" w="9525">
                      <a:solidFill>
                        <a:srgbClr val="ECC1C8"/>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4D4A56"/>
                          </a:solidFill>
                          <a:latin typeface="Tinos"/>
                          <a:ea typeface="Tinos"/>
                          <a:cs typeface="Tinos"/>
                          <a:sym typeface="Tinos"/>
                        </a:rPr>
                        <a:t>-Break up pre-existing segregation by race or class</a:t>
                      </a:r>
                      <a:endParaRPr>
                        <a:solidFill>
                          <a:srgbClr val="4D4A56"/>
                        </a:solidFill>
                        <a:latin typeface="Tinos"/>
                        <a:ea typeface="Tinos"/>
                        <a:cs typeface="Tinos"/>
                        <a:sym typeface="Tinos"/>
                      </a:endParaRPr>
                    </a:p>
                  </a:txBody>
                  <a:tcPr marT="91425" marB="91425" marR="91425" marL="91425">
                    <a:lnL cap="flat" cmpd="sng" w="9525">
                      <a:solidFill>
                        <a:srgbClr val="ECC1C8"/>
                      </a:solidFill>
                      <a:prstDash val="lgDash"/>
                      <a:round/>
                      <a:headEnd len="sm" w="sm" type="none"/>
                      <a:tailEnd len="sm" w="sm" type="none"/>
                    </a:lnL>
                    <a:lnB cap="flat" cmpd="sng" w="9525">
                      <a:solidFill>
                        <a:srgbClr val="ECC1C8"/>
                      </a:solidFill>
                      <a:prstDash val="solid"/>
                      <a:round/>
                      <a:headEnd len="sm" w="sm" type="none"/>
                      <a:tailEnd len="sm" w="sm" type="none"/>
                    </a:lnB>
                  </a:tcPr>
                </a:tc>
                <a:tc>
                  <a:txBody>
                    <a:bodyPr/>
                    <a:lstStyle/>
                    <a:p>
                      <a:pPr indent="0" lvl="0" marL="0" rtl="0" algn="l">
                        <a:spcBef>
                          <a:spcPts val="0"/>
                        </a:spcBef>
                        <a:spcAft>
                          <a:spcPts val="0"/>
                        </a:spcAft>
                        <a:buNone/>
                      </a:pPr>
                      <a:r>
                        <a:rPr lang="en">
                          <a:solidFill>
                            <a:srgbClr val="4D4A56"/>
                          </a:solidFill>
                          <a:latin typeface="Tinos"/>
                          <a:ea typeface="Tinos"/>
                          <a:cs typeface="Tinos"/>
                          <a:sym typeface="Tinos"/>
                        </a:rPr>
                        <a:t>-Promote affordable housing and diversity</a:t>
                      </a:r>
                      <a:endParaRPr>
                        <a:solidFill>
                          <a:srgbClr val="4D4A56"/>
                        </a:solidFill>
                        <a:latin typeface="Tinos"/>
                        <a:ea typeface="Tinos"/>
                        <a:cs typeface="Tinos"/>
                        <a:sym typeface="Tinos"/>
                      </a:endParaRPr>
                    </a:p>
                  </a:txBody>
                  <a:tcPr marT="91425" marB="91425" marR="91425" marL="91425">
                    <a:lnR cap="flat" cmpd="sng" w="9525">
                      <a:solidFill>
                        <a:srgbClr val="ECC1C8"/>
                      </a:solidFill>
                      <a:prstDash val="solid"/>
                      <a:round/>
                      <a:headEnd len="sm" w="sm" type="none"/>
                      <a:tailEnd len="sm" w="sm" type="none"/>
                    </a:lnR>
                    <a:lnB cap="flat" cmpd="sng" w="9525">
                      <a:solidFill>
                        <a:srgbClr val="ECC1C8"/>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rot="-1413992">
            <a:off x="367626" y="890068"/>
            <a:ext cx="1613251" cy="857541"/>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t>Method</a:t>
            </a:r>
            <a:endParaRPr sz="2400"/>
          </a:p>
        </p:txBody>
      </p:sp>
      <p:sp>
        <p:nvSpPr>
          <p:cNvPr id="113" name="Google Shape;113;p19"/>
          <p:cNvSpPr txBox="1"/>
          <p:nvPr>
            <p:ph idx="1" type="body"/>
          </p:nvPr>
        </p:nvSpPr>
        <p:spPr>
          <a:xfrm>
            <a:off x="2798250" y="958750"/>
            <a:ext cx="5503800" cy="324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Process Tracing:</a:t>
            </a:r>
            <a:endParaRPr sz="1800"/>
          </a:p>
          <a:p>
            <a:pPr indent="-342900" lvl="0" marL="457200" rtl="0" algn="l">
              <a:spcBef>
                <a:spcPts val="600"/>
              </a:spcBef>
              <a:spcAft>
                <a:spcPts val="0"/>
              </a:spcAft>
              <a:buSzPts val="1800"/>
              <a:buChar char="-"/>
            </a:pPr>
            <a:r>
              <a:rPr lang="en" sz="1800"/>
              <a:t>Time points to map out the progression of an issue</a:t>
            </a:r>
            <a:endParaRPr sz="1800"/>
          </a:p>
          <a:p>
            <a:pPr indent="-342900" lvl="0" marL="457200" rtl="0" algn="l">
              <a:spcBef>
                <a:spcPts val="0"/>
              </a:spcBef>
              <a:spcAft>
                <a:spcPts val="0"/>
              </a:spcAft>
              <a:buSzPts val="1800"/>
              <a:buChar char="-"/>
            </a:pPr>
            <a:r>
              <a:rPr lang="en" sz="1800"/>
              <a:t>Used when there is little to no existing theory</a:t>
            </a:r>
            <a:endParaRPr sz="1800"/>
          </a:p>
          <a:p>
            <a:pPr indent="-342900" lvl="0" marL="457200" rtl="0" algn="l">
              <a:spcBef>
                <a:spcPts val="0"/>
              </a:spcBef>
              <a:spcAft>
                <a:spcPts val="0"/>
              </a:spcAft>
              <a:buSzPts val="1800"/>
              <a:buChar char="-"/>
            </a:pPr>
            <a:r>
              <a:rPr lang="en" sz="1800"/>
              <a:t>Can be used to develop theory</a:t>
            </a:r>
            <a:endParaRPr sz="1800"/>
          </a:p>
          <a:p>
            <a:pPr indent="-342900" lvl="0" marL="457200" rtl="0" algn="l">
              <a:spcBef>
                <a:spcPts val="0"/>
              </a:spcBef>
              <a:spcAft>
                <a:spcPts val="0"/>
              </a:spcAft>
              <a:buSzPts val="1800"/>
              <a:buChar char="-"/>
            </a:pPr>
            <a:r>
              <a:rPr lang="en" sz="1800"/>
              <a:t>Two types: </a:t>
            </a:r>
            <a:endParaRPr sz="1800"/>
          </a:p>
          <a:p>
            <a:pPr indent="-342900" lvl="1" marL="914400" rtl="0" algn="l">
              <a:spcBef>
                <a:spcPts val="0"/>
              </a:spcBef>
              <a:spcAft>
                <a:spcPts val="0"/>
              </a:spcAft>
              <a:buSzPts val="1800"/>
              <a:buChar char="-"/>
            </a:pPr>
            <a:r>
              <a:rPr lang="en" sz="1800"/>
              <a:t>Detailed narrative- qualitative</a:t>
            </a:r>
            <a:endParaRPr sz="1800"/>
          </a:p>
          <a:p>
            <a:pPr indent="-342900" lvl="1" marL="914400" rtl="0" algn="l">
              <a:spcBef>
                <a:spcPts val="0"/>
              </a:spcBef>
              <a:spcAft>
                <a:spcPts val="0"/>
              </a:spcAft>
              <a:buSzPts val="1800"/>
              <a:buChar char="-"/>
            </a:pPr>
            <a:r>
              <a:rPr lang="en" sz="1800"/>
              <a:t>Analytic</a:t>
            </a:r>
            <a:r>
              <a:rPr lang="en" sz="1800"/>
              <a:t> explanation- quantitative</a:t>
            </a:r>
            <a:endParaRPr sz="1800"/>
          </a:p>
          <a:p>
            <a:pPr indent="0" lvl="0" marL="0" rtl="0" algn="l">
              <a:spcBef>
                <a:spcPts val="600"/>
              </a:spcBef>
              <a:spcAft>
                <a:spcPts val="0"/>
              </a:spcAft>
              <a:buNone/>
            </a:pPr>
            <a:r>
              <a:rPr lang="en" sz="1800"/>
              <a:t>My Method: </a:t>
            </a:r>
            <a:endParaRPr sz="1800"/>
          </a:p>
          <a:p>
            <a:pPr indent="-342900" lvl="0" marL="457200" rtl="0" algn="l">
              <a:spcBef>
                <a:spcPts val="600"/>
              </a:spcBef>
              <a:spcAft>
                <a:spcPts val="0"/>
              </a:spcAft>
              <a:buSzPts val="1800"/>
              <a:buChar char="-"/>
            </a:pPr>
            <a:r>
              <a:rPr lang="en" sz="1800"/>
              <a:t>Detailed narrative- path convergence between zoning policies on the west coast and the rest of U.S.</a:t>
            </a:r>
            <a:endParaRPr sz="1800"/>
          </a:p>
        </p:txBody>
      </p:sp>
      <p:sp>
        <p:nvSpPr>
          <p:cNvPr id="114" name="Google Shape;114;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0"/>
          <p:cNvSpPr txBox="1"/>
          <p:nvPr>
            <p:ph type="title"/>
          </p:nvPr>
        </p:nvSpPr>
        <p:spPr>
          <a:xfrm rot="-1201639">
            <a:off x="515676" y="790318"/>
            <a:ext cx="1959598" cy="1616044"/>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t>My Findings</a:t>
            </a:r>
            <a:endParaRPr sz="2400"/>
          </a:p>
        </p:txBody>
      </p:sp>
      <p:sp>
        <p:nvSpPr>
          <p:cNvPr id="120" name="Google Shape;120;p20"/>
          <p:cNvSpPr/>
          <p:nvPr/>
        </p:nvSpPr>
        <p:spPr>
          <a:xfrm>
            <a:off x="2692775" y="738100"/>
            <a:ext cx="1503000" cy="895500"/>
          </a:xfrm>
          <a:prstGeom prst="rect">
            <a:avLst/>
          </a:prstGeom>
          <a:noFill/>
          <a:ln cap="flat" cmpd="sng" w="9525">
            <a:solidFill>
              <a:srgbClr val="ECC1C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Tinos"/>
                <a:ea typeface="Tinos"/>
                <a:cs typeface="Tinos"/>
                <a:sym typeface="Tinos"/>
              </a:rPr>
              <a:t>Creation of National Parks</a:t>
            </a:r>
            <a:endParaRPr sz="1800">
              <a:solidFill>
                <a:srgbClr val="FFFFFF"/>
              </a:solidFill>
              <a:latin typeface="Tinos"/>
              <a:ea typeface="Tinos"/>
              <a:cs typeface="Tinos"/>
              <a:sym typeface="Tinos"/>
            </a:endParaRPr>
          </a:p>
        </p:txBody>
      </p:sp>
      <p:sp>
        <p:nvSpPr>
          <p:cNvPr id="121" name="Google Shape;121;p20"/>
          <p:cNvSpPr/>
          <p:nvPr/>
        </p:nvSpPr>
        <p:spPr>
          <a:xfrm>
            <a:off x="7380475" y="823900"/>
            <a:ext cx="1503000" cy="723900"/>
          </a:xfrm>
          <a:prstGeom prst="rect">
            <a:avLst/>
          </a:prstGeom>
          <a:noFill/>
          <a:ln cap="flat" cmpd="sng" w="9525">
            <a:solidFill>
              <a:srgbClr val="ECC1C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Tinos"/>
                <a:ea typeface="Tinos"/>
                <a:cs typeface="Tinos"/>
                <a:sym typeface="Tinos"/>
              </a:rPr>
              <a:t>Civil Rights Act of 1964</a:t>
            </a:r>
            <a:endParaRPr sz="1800">
              <a:solidFill>
                <a:srgbClr val="FFFFFF"/>
              </a:solidFill>
              <a:latin typeface="Tinos"/>
              <a:ea typeface="Tinos"/>
              <a:cs typeface="Tinos"/>
              <a:sym typeface="Tinos"/>
            </a:endParaRPr>
          </a:p>
        </p:txBody>
      </p:sp>
      <p:sp>
        <p:nvSpPr>
          <p:cNvPr id="122" name="Google Shape;122;p20"/>
          <p:cNvSpPr/>
          <p:nvPr/>
        </p:nvSpPr>
        <p:spPr>
          <a:xfrm>
            <a:off x="5131625" y="657850"/>
            <a:ext cx="1503000" cy="1056000"/>
          </a:xfrm>
          <a:prstGeom prst="rect">
            <a:avLst/>
          </a:prstGeom>
          <a:noFill/>
          <a:ln cap="flat" cmpd="sng" w="9525">
            <a:solidFill>
              <a:srgbClr val="ECC1C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800">
                <a:solidFill>
                  <a:srgbClr val="FFFFFF"/>
                </a:solidFill>
                <a:latin typeface="Tinos"/>
                <a:ea typeface="Tinos"/>
                <a:cs typeface="Tinos"/>
                <a:sym typeface="Tinos"/>
              </a:rPr>
              <a:t>Village of Euclid v. Ambler Realty Co.</a:t>
            </a:r>
            <a:endParaRPr i="1" sz="1800">
              <a:solidFill>
                <a:srgbClr val="FFFFFF"/>
              </a:solidFill>
              <a:latin typeface="Tinos"/>
              <a:ea typeface="Tinos"/>
              <a:cs typeface="Tinos"/>
              <a:sym typeface="Tinos"/>
            </a:endParaRPr>
          </a:p>
        </p:txBody>
      </p:sp>
      <p:cxnSp>
        <p:nvCxnSpPr>
          <p:cNvPr id="123" name="Google Shape;123;p20"/>
          <p:cNvCxnSpPr>
            <a:stCxn id="120" idx="3"/>
            <a:endCxn id="122" idx="1"/>
          </p:cNvCxnSpPr>
          <p:nvPr/>
        </p:nvCxnSpPr>
        <p:spPr>
          <a:xfrm>
            <a:off x="4195775" y="1185850"/>
            <a:ext cx="936000" cy="0"/>
          </a:xfrm>
          <a:prstGeom prst="straightConnector1">
            <a:avLst/>
          </a:prstGeom>
          <a:noFill/>
          <a:ln cap="flat" cmpd="sng" w="19050">
            <a:solidFill>
              <a:srgbClr val="ECC1C8"/>
            </a:solidFill>
            <a:prstDash val="solid"/>
            <a:round/>
            <a:headEnd len="med" w="med" type="diamond"/>
            <a:tailEnd len="med" w="med" type="triangle"/>
          </a:ln>
        </p:spPr>
      </p:cxnSp>
      <p:cxnSp>
        <p:nvCxnSpPr>
          <p:cNvPr id="124" name="Google Shape;124;p20"/>
          <p:cNvCxnSpPr>
            <a:stCxn id="122" idx="3"/>
            <a:endCxn id="121" idx="1"/>
          </p:cNvCxnSpPr>
          <p:nvPr/>
        </p:nvCxnSpPr>
        <p:spPr>
          <a:xfrm>
            <a:off x="6634625" y="1185850"/>
            <a:ext cx="745800" cy="0"/>
          </a:xfrm>
          <a:prstGeom prst="straightConnector1">
            <a:avLst/>
          </a:prstGeom>
          <a:noFill/>
          <a:ln cap="flat" cmpd="sng" w="19050">
            <a:solidFill>
              <a:srgbClr val="ECC1C8"/>
            </a:solidFill>
            <a:prstDash val="solid"/>
            <a:round/>
            <a:headEnd len="med" w="med" type="diamond"/>
            <a:tailEnd len="med" w="med" type="triangle"/>
          </a:ln>
        </p:spPr>
      </p:cxnSp>
      <p:sp>
        <p:nvSpPr>
          <p:cNvPr id="125" name="Google Shape;125;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6" name="Google Shape;126;p20"/>
          <p:cNvSpPr/>
          <p:nvPr/>
        </p:nvSpPr>
        <p:spPr>
          <a:xfrm>
            <a:off x="7380475" y="2783225"/>
            <a:ext cx="1503000" cy="1254000"/>
          </a:xfrm>
          <a:prstGeom prst="rect">
            <a:avLst/>
          </a:prstGeom>
          <a:noFill/>
          <a:ln cap="flat" cmpd="sng" w="9525">
            <a:solidFill>
              <a:srgbClr val="ECC1C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Tinos"/>
                <a:ea typeface="Tinos"/>
                <a:cs typeface="Tinos"/>
                <a:sym typeface="Tinos"/>
              </a:rPr>
              <a:t>National Historic Preservation Act of 1966</a:t>
            </a:r>
            <a:endParaRPr sz="1800">
              <a:solidFill>
                <a:srgbClr val="FFFFFF"/>
              </a:solidFill>
              <a:latin typeface="Tinos"/>
              <a:ea typeface="Tinos"/>
              <a:cs typeface="Tinos"/>
              <a:sym typeface="Tinos"/>
            </a:endParaRPr>
          </a:p>
        </p:txBody>
      </p:sp>
      <p:cxnSp>
        <p:nvCxnSpPr>
          <p:cNvPr id="127" name="Google Shape;127;p20"/>
          <p:cNvCxnSpPr>
            <a:stCxn id="121" idx="2"/>
            <a:endCxn id="126" idx="0"/>
          </p:cNvCxnSpPr>
          <p:nvPr/>
        </p:nvCxnSpPr>
        <p:spPr>
          <a:xfrm>
            <a:off x="8131975" y="1547800"/>
            <a:ext cx="0" cy="1235400"/>
          </a:xfrm>
          <a:prstGeom prst="straightConnector1">
            <a:avLst/>
          </a:prstGeom>
          <a:noFill/>
          <a:ln cap="flat" cmpd="sng" w="19050">
            <a:solidFill>
              <a:srgbClr val="ECC1C8"/>
            </a:solidFill>
            <a:prstDash val="solid"/>
            <a:round/>
            <a:headEnd len="med" w="med" type="diamond"/>
            <a:tailEnd len="med" w="med" type="triangle"/>
          </a:ln>
        </p:spPr>
      </p:cxnSp>
      <p:sp>
        <p:nvSpPr>
          <p:cNvPr id="128" name="Google Shape;128;p20"/>
          <p:cNvSpPr/>
          <p:nvPr/>
        </p:nvSpPr>
        <p:spPr>
          <a:xfrm>
            <a:off x="4167350" y="3736925"/>
            <a:ext cx="1503000" cy="723900"/>
          </a:xfrm>
          <a:prstGeom prst="rect">
            <a:avLst/>
          </a:prstGeom>
          <a:noFill/>
          <a:ln cap="flat" cmpd="sng" w="9525">
            <a:solidFill>
              <a:srgbClr val="ECC1C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Tinos"/>
                <a:ea typeface="Tinos"/>
                <a:cs typeface="Tinos"/>
                <a:sym typeface="Tinos"/>
              </a:rPr>
              <a:t>Advocacy Groups</a:t>
            </a:r>
            <a:endParaRPr sz="1800">
              <a:solidFill>
                <a:srgbClr val="FFFFFF"/>
              </a:solidFill>
              <a:latin typeface="Tinos"/>
              <a:ea typeface="Tinos"/>
              <a:cs typeface="Tinos"/>
              <a:sym typeface="Tinos"/>
            </a:endParaRPr>
          </a:p>
        </p:txBody>
      </p:sp>
      <p:sp>
        <p:nvSpPr>
          <p:cNvPr id="129" name="Google Shape;129;p20"/>
          <p:cNvSpPr/>
          <p:nvPr/>
        </p:nvSpPr>
        <p:spPr>
          <a:xfrm>
            <a:off x="4167338" y="2636919"/>
            <a:ext cx="1503000" cy="723900"/>
          </a:xfrm>
          <a:prstGeom prst="rect">
            <a:avLst/>
          </a:prstGeom>
          <a:noFill/>
          <a:ln cap="flat" cmpd="sng" w="9525">
            <a:solidFill>
              <a:srgbClr val="ECC1C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Tinos"/>
                <a:ea typeface="Tinos"/>
                <a:cs typeface="Tinos"/>
                <a:sym typeface="Tinos"/>
              </a:rPr>
              <a:t>Current Policymakers</a:t>
            </a:r>
            <a:endParaRPr sz="1800">
              <a:solidFill>
                <a:srgbClr val="FFFFFF"/>
              </a:solidFill>
              <a:latin typeface="Tinos"/>
              <a:ea typeface="Tinos"/>
              <a:cs typeface="Tinos"/>
              <a:sym typeface="Tinos"/>
            </a:endParaRPr>
          </a:p>
        </p:txBody>
      </p:sp>
      <p:cxnSp>
        <p:nvCxnSpPr>
          <p:cNvPr id="130" name="Google Shape;130;p20"/>
          <p:cNvCxnSpPr>
            <a:stCxn id="126" idx="1"/>
            <a:endCxn id="129" idx="3"/>
          </p:cNvCxnSpPr>
          <p:nvPr/>
        </p:nvCxnSpPr>
        <p:spPr>
          <a:xfrm rot="10800000">
            <a:off x="5670475" y="2998925"/>
            <a:ext cx="1710000" cy="411300"/>
          </a:xfrm>
          <a:prstGeom prst="straightConnector1">
            <a:avLst/>
          </a:prstGeom>
          <a:noFill/>
          <a:ln cap="flat" cmpd="sng" w="19050">
            <a:solidFill>
              <a:srgbClr val="ECC1C8"/>
            </a:solidFill>
            <a:prstDash val="solid"/>
            <a:round/>
            <a:headEnd len="med" w="med" type="diamond"/>
            <a:tailEnd len="med" w="med" type="triangle"/>
          </a:ln>
        </p:spPr>
      </p:cxnSp>
      <p:cxnSp>
        <p:nvCxnSpPr>
          <p:cNvPr id="131" name="Google Shape;131;p20"/>
          <p:cNvCxnSpPr>
            <a:stCxn id="126" idx="1"/>
            <a:endCxn id="128" idx="3"/>
          </p:cNvCxnSpPr>
          <p:nvPr/>
        </p:nvCxnSpPr>
        <p:spPr>
          <a:xfrm flipH="1">
            <a:off x="5670475" y="3410225"/>
            <a:ext cx="1710000" cy="688800"/>
          </a:xfrm>
          <a:prstGeom prst="straightConnector1">
            <a:avLst/>
          </a:prstGeom>
          <a:noFill/>
          <a:ln cap="flat" cmpd="sng" w="19050">
            <a:solidFill>
              <a:srgbClr val="ECC1C8"/>
            </a:solidFill>
            <a:prstDash val="solid"/>
            <a:round/>
            <a:headEnd len="med" w="med" type="diamond"/>
            <a:tailEnd len="med" w="med" type="triangle"/>
          </a:ln>
        </p:spPr>
      </p:cxnSp>
      <p:cxnSp>
        <p:nvCxnSpPr>
          <p:cNvPr id="132" name="Google Shape;132;p20"/>
          <p:cNvCxnSpPr>
            <a:stCxn id="129" idx="1"/>
            <a:endCxn id="133" idx="3"/>
          </p:cNvCxnSpPr>
          <p:nvPr/>
        </p:nvCxnSpPr>
        <p:spPr>
          <a:xfrm flipH="1">
            <a:off x="2882438" y="2998869"/>
            <a:ext cx="1284900" cy="581100"/>
          </a:xfrm>
          <a:prstGeom prst="straightConnector1">
            <a:avLst/>
          </a:prstGeom>
          <a:noFill/>
          <a:ln cap="flat" cmpd="sng" w="19050">
            <a:solidFill>
              <a:srgbClr val="ECC1C8"/>
            </a:solidFill>
            <a:prstDash val="solid"/>
            <a:round/>
            <a:headEnd len="med" w="med" type="diamond"/>
            <a:tailEnd len="med" w="med" type="triangle"/>
          </a:ln>
        </p:spPr>
      </p:cxnSp>
      <p:cxnSp>
        <p:nvCxnSpPr>
          <p:cNvPr id="134" name="Google Shape;134;p20"/>
          <p:cNvCxnSpPr>
            <a:stCxn id="128" idx="1"/>
            <a:endCxn id="133" idx="3"/>
          </p:cNvCxnSpPr>
          <p:nvPr/>
        </p:nvCxnSpPr>
        <p:spPr>
          <a:xfrm rot="10800000">
            <a:off x="2882450" y="3579875"/>
            <a:ext cx="1284900" cy="519000"/>
          </a:xfrm>
          <a:prstGeom prst="straightConnector1">
            <a:avLst/>
          </a:prstGeom>
          <a:noFill/>
          <a:ln cap="flat" cmpd="sng" w="19050">
            <a:solidFill>
              <a:srgbClr val="ECC1C8"/>
            </a:solidFill>
            <a:prstDash val="solid"/>
            <a:round/>
            <a:headEnd len="med" w="med" type="diamond"/>
            <a:tailEnd len="med" w="med" type="triangle"/>
          </a:ln>
        </p:spPr>
      </p:cxnSp>
      <p:sp>
        <p:nvSpPr>
          <p:cNvPr id="133" name="Google Shape;133;p20"/>
          <p:cNvSpPr/>
          <p:nvPr/>
        </p:nvSpPr>
        <p:spPr>
          <a:xfrm>
            <a:off x="1222875" y="3217875"/>
            <a:ext cx="1659600" cy="723900"/>
          </a:xfrm>
          <a:prstGeom prst="rect">
            <a:avLst/>
          </a:prstGeom>
          <a:noFill/>
          <a:ln cap="flat" cmpd="sng" w="9525">
            <a:solidFill>
              <a:srgbClr val="ECC1C8"/>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Tinos"/>
                <a:ea typeface="Tinos"/>
                <a:cs typeface="Tinos"/>
                <a:sym typeface="Tinos"/>
              </a:rPr>
              <a:t>Zoning Policies Today</a:t>
            </a:r>
            <a:endParaRPr sz="1800">
              <a:solidFill>
                <a:srgbClr val="FFFFFF"/>
              </a:solidFill>
              <a:latin typeface="Tinos"/>
              <a:ea typeface="Tinos"/>
              <a:cs typeface="Tinos"/>
              <a:sym typeface="Tinos"/>
            </a:endParaRPr>
          </a:p>
        </p:txBody>
      </p:sp>
      <p:sp>
        <p:nvSpPr>
          <p:cNvPr id="135" name="Google Shape;135;p20"/>
          <p:cNvSpPr txBox="1"/>
          <p:nvPr/>
        </p:nvSpPr>
        <p:spPr>
          <a:xfrm>
            <a:off x="4136425" y="1185850"/>
            <a:ext cx="371100" cy="4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ECC1C8"/>
                </a:solidFill>
                <a:latin typeface="Playfair Display"/>
                <a:ea typeface="Playfair Display"/>
                <a:cs typeface="Playfair Display"/>
                <a:sym typeface="Playfair Display"/>
              </a:rPr>
              <a:t>t1</a:t>
            </a:r>
            <a:endParaRPr sz="1800">
              <a:solidFill>
                <a:srgbClr val="ECC1C8"/>
              </a:solidFill>
              <a:latin typeface="Playfair Display"/>
              <a:ea typeface="Playfair Display"/>
              <a:cs typeface="Playfair Display"/>
              <a:sym typeface="Playfair Display"/>
            </a:endParaRPr>
          </a:p>
        </p:txBody>
      </p:sp>
      <p:sp>
        <p:nvSpPr>
          <p:cNvPr id="136" name="Google Shape;136;p20"/>
          <p:cNvSpPr txBox="1"/>
          <p:nvPr/>
        </p:nvSpPr>
        <p:spPr>
          <a:xfrm>
            <a:off x="8131975" y="1547800"/>
            <a:ext cx="371100" cy="4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ECC1C8"/>
                </a:solidFill>
                <a:latin typeface="Playfair Display"/>
                <a:ea typeface="Playfair Display"/>
                <a:cs typeface="Playfair Display"/>
                <a:sym typeface="Playfair Display"/>
              </a:rPr>
              <a:t>t3</a:t>
            </a:r>
            <a:endParaRPr sz="1800">
              <a:solidFill>
                <a:srgbClr val="ECC1C8"/>
              </a:solidFill>
              <a:latin typeface="Playfair Display"/>
              <a:ea typeface="Playfair Display"/>
              <a:cs typeface="Playfair Display"/>
              <a:sym typeface="Playfair Display"/>
            </a:endParaRPr>
          </a:p>
        </p:txBody>
      </p:sp>
      <p:sp>
        <p:nvSpPr>
          <p:cNvPr id="137" name="Google Shape;137;p20"/>
          <p:cNvSpPr txBox="1"/>
          <p:nvPr/>
        </p:nvSpPr>
        <p:spPr>
          <a:xfrm>
            <a:off x="6567975" y="1097800"/>
            <a:ext cx="426900" cy="4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ECC1C8"/>
                </a:solidFill>
                <a:latin typeface="Playfair Display"/>
                <a:ea typeface="Playfair Display"/>
                <a:cs typeface="Playfair Display"/>
                <a:sym typeface="Playfair Display"/>
              </a:rPr>
              <a:t>t2</a:t>
            </a:r>
            <a:endParaRPr sz="1800">
              <a:solidFill>
                <a:srgbClr val="ECC1C8"/>
              </a:solidFill>
              <a:latin typeface="Playfair Display"/>
              <a:ea typeface="Playfair Display"/>
              <a:cs typeface="Playfair Display"/>
              <a:sym typeface="Playfair Display"/>
            </a:endParaRPr>
          </a:p>
        </p:txBody>
      </p:sp>
      <p:sp>
        <p:nvSpPr>
          <p:cNvPr id="138" name="Google Shape;138;p20"/>
          <p:cNvSpPr txBox="1"/>
          <p:nvPr/>
        </p:nvSpPr>
        <p:spPr>
          <a:xfrm>
            <a:off x="3796250" y="2636925"/>
            <a:ext cx="371100" cy="4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ECC1C8"/>
                </a:solidFill>
                <a:latin typeface="Playfair Display"/>
                <a:ea typeface="Playfair Display"/>
                <a:cs typeface="Playfair Display"/>
                <a:sym typeface="Playfair Display"/>
              </a:rPr>
              <a:t>t5</a:t>
            </a:r>
            <a:endParaRPr sz="1800">
              <a:solidFill>
                <a:srgbClr val="ECC1C8"/>
              </a:solidFill>
              <a:latin typeface="Playfair Display"/>
              <a:ea typeface="Playfair Display"/>
              <a:cs typeface="Playfair Display"/>
              <a:sym typeface="Playfair Display"/>
            </a:endParaRPr>
          </a:p>
        </p:txBody>
      </p:sp>
      <p:sp>
        <p:nvSpPr>
          <p:cNvPr id="139" name="Google Shape;139;p20"/>
          <p:cNvSpPr txBox="1"/>
          <p:nvPr/>
        </p:nvSpPr>
        <p:spPr>
          <a:xfrm>
            <a:off x="6955225" y="3410225"/>
            <a:ext cx="426900" cy="4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ECC1C8"/>
                </a:solidFill>
                <a:latin typeface="Playfair Display"/>
                <a:ea typeface="Playfair Display"/>
                <a:cs typeface="Playfair Display"/>
                <a:sym typeface="Playfair Display"/>
              </a:rPr>
              <a:t>t4</a:t>
            </a:r>
            <a:endParaRPr sz="1800">
              <a:solidFill>
                <a:srgbClr val="ECC1C8"/>
              </a:solidFill>
              <a:latin typeface="Playfair Display"/>
              <a:ea typeface="Playfair Display"/>
              <a:cs typeface="Playfair Display"/>
              <a:sym typeface="Playfair Display"/>
            </a:endParaRPr>
          </a:p>
        </p:txBody>
      </p:sp>
      <p:sp>
        <p:nvSpPr>
          <p:cNvPr id="140" name="Google Shape;140;p20"/>
          <p:cNvSpPr txBox="1"/>
          <p:nvPr/>
        </p:nvSpPr>
        <p:spPr>
          <a:xfrm>
            <a:off x="3796250" y="4037225"/>
            <a:ext cx="426900" cy="45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ECC1C8"/>
                </a:solidFill>
                <a:latin typeface="Playfair Display"/>
                <a:ea typeface="Playfair Display"/>
                <a:cs typeface="Playfair Display"/>
                <a:sym typeface="Playfair Display"/>
              </a:rPr>
              <a:t>t6</a:t>
            </a:r>
            <a:endParaRPr sz="1800">
              <a:solidFill>
                <a:srgbClr val="ECC1C8"/>
              </a:solidFill>
              <a:latin typeface="Playfair Display"/>
              <a:ea typeface="Playfair Display"/>
              <a:cs typeface="Playfair Display"/>
              <a:sym typeface="Playfair Display"/>
            </a:endParaRPr>
          </a:p>
        </p:txBody>
      </p:sp>
      <p:cxnSp>
        <p:nvCxnSpPr>
          <p:cNvPr id="141" name="Google Shape;141;p20"/>
          <p:cNvCxnSpPr/>
          <p:nvPr/>
        </p:nvCxnSpPr>
        <p:spPr>
          <a:xfrm flipH="1" rot="10800000">
            <a:off x="4195775" y="675100"/>
            <a:ext cx="915600" cy="513000"/>
          </a:xfrm>
          <a:prstGeom prst="straightConnector1">
            <a:avLst/>
          </a:prstGeom>
          <a:noFill/>
          <a:ln cap="flat" cmpd="sng" w="19050">
            <a:solidFill>
              <a:srgbClr val="93C47D"/>
            </a:solidFill>
            <a:prstDash val="dash"/>
            <a:round/>
            <a:headEnd len="med" w="med" type="none"/>
            <a:tailEnd len="med" w="med" type="triangle"/>
          </a:ln>
        </p:spPr>
      </p:cxnSp>
      <p:cxnSp>
        <p:nvCxnSpPr>
          <p:cNvPr id="142" name="Google Shape;142;p20"/>
          <p:cNvCxnSpPr/>
          <p:nvPr/>
        </p:nvCxnSpPr>
        <p:spPr>
          <a:xfrm flipH="1" rot="10800000">
            <a:off x="6654875" y="835900"/>
            <a:ext cx="728100" cy="328500"/>
          </a:xfrm>
          <a:prstGeom prst="straightConnector1">
            <a:avLst/>
          </a:prstGeom>
          <a:noFill/>
          <a:ln cap="flat" cmpd="sng" w="19050">
            <a:solidFill>
              <a:srgbClr val="93C47D"/>
            </a:solidFill>
            <a:prstDash val="dash"/>
            <a:round/>
            <a:headEnd len="med" w="med" type="none"/>
            <a:tailEnd len="med" w="med" type="triangle"/>
          </a:ln>
        </p:spPr>
      </p:cxnSp>
      <p:cxnSp>
        <p:nvCxnSpPr>
          <p:cNvPr id="143" name="Google Shape;143;p20"/>
          <p:cNvCxnSpPr/>
          <p:nvPr/>
        </p:nvCxnSpPr>
        <p:spPr>
          <a:xfrm flipH="1">
            <a:off x="7383175" y="1547800"/>
            <a:ext cx="748800" cy="1216800"/>
          </a:xfrm>
          <a:prstGeom prst="straightConnector1">
            <a:avLst/>
          </a:prstGeom>
          <a:noFill/>
          <a:ln cap="flat" cmpd="sng" w="19050">
            <a:solidFill>
              <a:srgbClr val="93C47D"/>
            </a:solidFill>
            <a:prstDash val="dash"/>
            <a:round/>
            <a:headEnd len="med" w="med" type="none"/>
            <a:tailEnd len="med" w="med" type="triangle"/>
          </a:ln>
        </p:spPr>
      </p:cxnSp>
      <p:cxnSp>
        <p:nvCxnSpPr>
          <p:cNvPr id="144" name="Google Shape;144;p20"/>
          <p:cNvCxnSpPr/>
          <p:nvPr/>
        </p:nvCxnSpPr>
        <p:spPr>
          <a:xfrm rot="10800000">
            <a:off x="5689975" y="3364625"/>
            <a:ext cx="1690500" cy="45600"/>
          </a:xfrm>
          <a:prstGeom prst="straightConnector1">
            <a:avLst/>
          </a:prstGeom>
          <a:noFill/>
          <a:ln cap="flat" cmpd="sng" w="19050">
            <a:solidFill>
              <a:srgbClr val="93C47D"/>
            </a:solidFill>
            <a:prstDash val="dash"/>
            <a:round/>
            <a:headEnd len="med" w="med" type="none"/>
            <a:tailEnd len="med" w="med" type="triangle"/>
          </a:ln>
        </p:spPr>
      </p:cxnSp>
      <p:cxnSp>
        <p:nvCxnSpPr>
          <p:cNvPr id="145" name="Google Shape;145;p20"/>
          <p:cNvCxnSpPr/>
          <p:nvPr/>
        </p:nvCxnSpPr>
        <p:spPr>
          <a:xfrm flipH="1">
            <a:off x="5679175" y="3410225"/>
            <a:ext cx="1701300" cy="318900"/>
          </a:xfrm>
          <a:prstGeom prst="straightConnector1">
            <a:avLst/>
          </a:prstGeom>
          <a:noFill/>
          <a:ln cap="flat" cmpd="sng" w="19050">
            <a:solidFill>
              <a:srgbClr val="93C47D"/>
            </a:solidFill>
            <a:prstDash val="dash"/>
            <a:round/>
            <a:headEnd len="med" w="med" type="none"/>
            <a:tailEnd len="med" w="med" type="triangle"/>
          </a:ln>
        </p:spPr>
      </p:cxnSp>
      <p:cxnSp>
        <p:nvCxnSpPr>
          <p:cNvPr id="146" name="Google Shape;146;p20"/>
          <p:cNvCxnSpPr/>
          <p:nvPr/>
        </p:nvCxnSpPr>
        <p:spPr>
          <a:xfrm flipH="1">
            <a:off x="2893238" y="2998869"/>
            <a:ext cx="1274100" cy="237300"/>
          </a:xfrm>
          <a:prstGeom prst="straightConnector1">
            <a:avLst/>
          </a:prstGeom>
          <a:noFill/>
          <a:ln cap="flat" cmpd="sng" w="19050">
            <a:solidFill>
              <a:srgbClr val="93C47D"/>
            </a:solidFill>
            <a:prstDash val="dash"/>
            <a:round/>
            <a:headEnd len="med" w="med" type="none"/>
            <a:tailEnd len="med" w="med" type="triangle"/>
          </a:ln>
        </p:spPr>
      </p:cxnSp>
      <p:cxnSp>
        <p:nvCxnSpPr>
          <p:cNvPr id="147" name="Google Shape;147;p20"/>
          <p:cNvCxnSpPr>
            <a:stCxn id="128" idx="1"/>
          </p:cNvCxnSpPr>
          <p:nvPr/>
        </p:nvCxnSpPr>
        <p:spPr>
          <a:xfrm rot="10800000">
            <a:off x="2893250" y="3921875"/>
            <a:ext cx="1274100" cy="177000"/>
          </a:xfrm>
          <a:prstGeom prst="straightConnector1">
            <a:avLst/>
          </a:prstGeom>
          <a:noFill/>
          <a:ln cap="flat" cmpd="sng" w="19050">
            <a:solidFill>
              <a:srgbClr val="93C47D"/>
            </a:solidFill>
            <a:prstDash val="dash"/>
            <a:round/>
            <a:headEnd len="med" w="med" type="none"/>
            <a:tailEnd len="med" w="med" type="triangle"/>
          </a:ln>
        </p:spPr>
      </p:cxnSp>
      <p:sp>
        <p:nvSpPr>
          <p:cNvPr id="148" name="Google Shape;148;p20"/>
          <p:cNvSpPr txBox="1"/>
          <p:nvPr/>
        </p:nvSpPr>
        <p:spPr>
          <a:xfrm>
            <a:off x="257175" y="4146950"/>
            <a:ext cx="1800300" cy="825000"/>
          </a:xfrm>
          <a:prstGeom prst="rect">
            <a:avLst/>
          </a:prstGeom>
          <a:noFill/>
          <a:ln cap="flat" cmpd="sng" w="9525">
            <a:solidFill>
              <a:srgbClr val="9E9E9E"/>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rgbClr val="ECC1C8"/>
                </a:solidFill>
                <a:latin typeface="Tinos"/>
                <a:ea typeface="Tinos"/>
                <a:cs typeface="Tinos"/>
                <a:sym typeface="Tinos"/>
              </a:rPr>
              <a:t>West Coast</a:t>
            </a:r>
            <a:endParaRPr>
              <a:solidFill>
                <a:srgbClr val="ECC1C8"/>
              </a:solidFill>
              <a:latin typeface="Tinos"/>
              <a:ea typeface="Tinos"/>
              <a:cs typeface="Tinos"/>
              <a:sym typeface="Tinos"/>
            </a:endParaRPr>
          </a:p>
          <a:p>
            <a:pPr indent="0" lvl="0" marL="0" rtl="0" algn="r">
              <a:spcBef>
                <a:spcPts val="0"/>
              </a:spcBef>
              <a:spcAft>
                <a:spcPts val="0"/>
              </a:spcAft>
              <a:buNone/>
            </a:pPr>
            <a:r>
              <a:t/>
            </a:r>
            <a:endParaRPr>
              <a:solidFill>
                <a:srgbClr val="ECC1C8"/>
              </a:solidFill>
              <a:latin typeface="Tinos"/>
              <a:ea typeface="Tinos"/>
              <a:cs typeface="Tinos"/>
              <a:sym typeface="Tinos"/>
            </a:endParaRPr>
          </a:p>
          <a:p>
            <a:pPr indent="0" lvl="0" marL="0" rtl="0" algn="r">
              <a:spcBef>
                <a:spcPts val="0"/>
              </a:spcBef>
              <a:spcAft>
                <a:spcPts val="0"/>
              </a:spcAft>
              <a:buNone/>
            </a:pPr>
            <a:r>
              <a:rPr lang="en">
                <a:solidFill>
                  <a:srgbClr val="ECC1C8"/>
                </a:solidFill>
                <a:latin typeface="Tinos"/>
                <a:ea typeface="Tinos"/>
                <a:cs typeface="Tinos"/>
                <a:sym typeface="Tinos"/>
              </a:rPr>
              <a:t>Rest of U.S.</a:t>
            </a:r>
            <a:endParaRPr>
              <a:solidFill>
                <a:srgbClr val="ECC1C8"/>
              </a:solidFill>
              <a:latin typeface="Tinos"/>
              <a:ea typeface="Tinos"/>
              <a:cs typeface="Tinos"/>
              <a:sym typeface="Tinos"/>
            </a:endParaRPr>
          </a:p>
        </p:txBody>
      </p:sp>
      <p:cxnSp>
        <p:nvCxnSpPr>
          <p:cNvPr id="149" name="Google Shape;149;p20"/>
          <p:cNvCxnSpPr/>
          <p:nvPr/>
        </p:nvCxnSpPr>
        <p:spPr>
          <a:xfrm>
            <a:off x="396475" y="4339825"/>
            <a:ext cx="600000" cy="0"/>
          </a:xfrm>
          <a:prstGeom prst="straightConnector1">
            <a:avLst/>
          </a:prstGeom>
          <a:noFill/>
          <a:ln cap="flat" cmpd="sng" w="19050">
            <a:solidFill>
              <a:srgbClr val="ECC1C8"/>
            </a:solidFill>
            <a:prstDash val="solid"/>
            <a:round/>
            <a:headEnd len="med" w="med" type="none"/>
            <a:tailEnd len="med" w="med" type="none"/>
          </a:ln>
        </p:spPr>
      </p:cxnSp>
      <p:cxnSp>
        <p:nvCxnSpPr>
          <p:cNvPr id="150" name="Google Shape;150;p20"/>
          <p:cNvCxnSpPr/>
          <p:nvPr/>
        </p:nvCxnSpPr>
        <p:spPr>
          <a:xfrm>
            <a:off x="417925" y="4749850"/>
            <a:ext cx="557100" cy="0"/>
          </a:xfrm>
          <a:prstGeom prst="straightConnector1">
            <a:avLst/>
          </a:prstGeom>
          <a:noFill/>
          <a:ln cap="flat" cmpd="sng" w="19050">
            <a:solidFill>
              <a:srgbClr val="93C47D"/>
            </a:solidFill>
            <a:prstDash val="dash"/>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1"/>
          <p:cNvSpPr txBox="1"/>
          <p:nvPr>
            <p:ph type="title"/>
          </p:nvPr>
        </p:nvSpPr>
        <p:spPr>
          <a:xfrm rot="-1413992">
            <a:off x="506926" y="825818"/>
            <a:ext cx="1613251" cy="857541"/>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2400"/>
              <a:t>Findings</a:t>
            </a:r>
            <a:endParaRPr sz="2400"/>
          </a:p>
        </p:txBody>
      </p:sp>
      <p:sp>
        <p:nvSpPr>
          <p:cNvPr id="156" name="Google Shape;156;p21"/>
          <p:cNvSpPr txBox="1"/>
          <p:nvPr>
            <p:ph idx="1" type="body"/>
          </p:nvPr>
        </p:nvSpPr>
        <p:spPr>
          <a:xfrm>
            <a:off x="2798250" y="958750"/>
            <a:ext cx="5503800" cy="32406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sz="1400"/>
              <a:t>National Parks:</a:t>
            </a:r>
            <a:endParaRPr sz="1400"/>
          </a:p>
          <a:p>
            <a:pPr indent="-317500" lvl="0" marL="914400" rtl="0" algn="l">
              <a:spcBef>
                <a:spcPts val="0"/>
              </a:spcBef>
              <a:spcAft>
                <a:spcPts val="0"/>
              </a:spcAft>
              <a:buSzPts val="1400"/>
              <a:buChar char="-"/>
            </a:pPr>
            <a:r>
              <a:rPr lang="en" sz="1400"/>
              <a:t>Environmental: west coast has more national parks, which makes it easier to meet </a:t>
            </a:r>
            <a:r>
              <a:rPr lang="en" sz="1400"/>
              <a:t>environmental</a:t>
            </a:r>
            <a:r>
              <a:rPr lang="en" sz="1400"/>
              <a:t> quotas set by zoning policies</a:t>
            </a:r>
            <a:endParaRPr sz="1400"/>
          </a:p>
          <a:p>
            <a:pPr indent="0" lvl="0" marL="1828800" rtl="0" algn="l">
              <a:spcBef>
                <a:spcPts val="600"/>
              </a:spcBef>
              <a:spcAft>
                <a:spcPts val="0"/>
              </a:spcAft>
              <a:buNone/>
            </a:pPr>
            <a:r>
              <a:t/>
            </a:r>
            <a:endParaRPr sz="1400"/>
          </a:p>
        </p:txBody>
      </p:sp>
      <p:sp>
        <p:nvSpPr>
          <p:cNvPr id="157" name="Google Shape;157;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Population Density" id="158" name="Google Shape;158;p21"/>
          <p:cNvPicPr preferRelativeResize="0"/>
          <p:nvPr/>
        </p:nvPicPr>
        <p:blipFill rotWithShape="1">
          <a:blip r:embed="rId3">
            <a:alphaModFix/>
          </a:blip>
          <a:srcRect b="0" l="0" r="0" t="0"/>
          <a:stretch/>
        </p:blipFill>
        <p:spPr>
          <a:xfrm>
            <a:off x="4984400" y="2167550"/>
            <a:ext cx="3695700" cy="2428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2"/>
          <p:cNvSpPr txBox="1"/>
          <p:nvPr>
            <p:ph type="title"/>
          </p:nvPr>
        </p:nvSpPr>
        <p:spPr>
          <a:xfrm>
            <a:off x="539023" y="536390"/>
            <a:ext cx="1613400" cy="85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Findings</a:t>
            </a:r>
            <a:endParaRPr/>
          </a:p>
        </p:txBody>
      </p:sp>
      <p:sp>
        <p:nvSpPr>
          <p:cNvPr id="164" name="Google Shape;164;p22"/>
          <p:cNvSpPr txBox="1"/>
          <p:nvPr>
            <p:ph idx="1" type="body"/>
          </p:nvPr>
        </p:nvSpPr>
        <p:spPr>
          <a:xfrm>
            <a:off x="2798250" y="958750"/>
            <a:ext cx="5503800" cy="324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t>2. </a:t>
            </a:r>
            <a:r>
              <a:rPr lang="en" sz="1400"/>
              <a:t> </a:t>
            </a:r>
            <a:r>
              <a:rPr i="1" lang="en" sz="1400"/>
              <a:t>Euclid v. Ambler</a:t>
            </a:r>
            <a:endParaRPr i="1" sz="1400"/>
          </a:p>
          <a:p>
            <a:pPr indent="-317500" lvl="0" marL="914400" rtl="0" algn="l">
              <a:spcBef>
                <a:spcPts val="600"/>
              </a:spcBef>
              <a:spcAft>
                <a:spcPts val="0"/>
              </a:spcAft>
              <a:buSzPts val="1400"/>
              <a:buChar char="-"/>
            </a:pPr>
            <a:r>
              <a:rPr lang="en" sz="1400"/>
              <a:t>Discrimination and economy: set precedent allowing for gentrification</a:t>
            </a:r>
            <a:endParaRPr sz="1400"/>
          </a:p>
          <a:p>
            <a:pPr indent="-317500" lvl="0" marL="914400" rtl="0" algn="l">
              <a:spcBef>
                <a:spcPts val="0"/>
              </a:spcBef>
              <a:spcAft>
                <a:spcPts val="0"/>
              </a:spcAft>
              <a:buSzPts val="1400"/>
              <a:buChar char="-"/>
            </a:pPr>
            <a:r>
              <a:rPr lang="en" sz="1400"/>
              <a:t>Euclid wanted to conserve quaintness of the village</a:t>
            </a:r>
            <a:endParaRPr sz="1400"/>
          </a:p>
          <a:p>
            <a:pPr indent="-317500" lvl="0" marL="914400" rtl="0" algn="l">
              <a:spcBef>
                <a:spcPts val="0"/>
              </a:spcBef>
              <a:spcAft>
                <a:spcPts val="0"/>
              </a:spcAft>
              <a:buSzPts val="1400"/>
              <a:buChar char="-"/>
            </a:pPr>
            <a:r>
              <a:rPr lang="en" sz="1400"/>
              <a:t>Ambler was concerned with industrializing the region and making more housing</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rPr lang="en" sz="1400"/>
              <a:t>3. Civil Rights</a:t>
            </a:r>
            <a:endParaRPr sz="1400"/>
          </a:p>
          <a:p>
            <a:pPr indent="-317500" lvl="0" marL="914400" rtl="0" algn="l">
              <a:spcBef>
                <a:spcPts val="600"/>
              </a:spcBef>
              <a:spcAft>
                <a:spcPts val="0"/>
              </a:spcAft>
              <a:buSzPts val="1400"/>
              <a:buChar char="-"/>
            </a:pPr>
            <a:r>
              <a:rPr lang="en" sz="1400"/>
              <a:t>Discrimination: desegregation was more difficult in the east and south</a:t>
            </a:r>
            <a:endParaRPr sz="1400"/>
          </a:p>
          <a:p>
            <a:pPr indent="-317500" lvl="0" marL="914400" rtl="0" algn="l">
              <a:spcBef>
                <a:spcPts val="0"/>
              </a:spcBef>
              <a:spcAft>
                <a:spcPts val="0"/>
              </a:spcAft>
              <a:buSzPts val="1400"/>
              <a:buChar char="-"/>
            </a:pPr>
            <a:r>
              <a:rPr lang="en" sz="1400"/>
              <a:t>West coast adjusted to desegregation and neighborhoods were already less segregated</a:t>
            </a:r>
            <a:endParaRPr sz="1400"/>
          </a:p>
          <a:p>
            <a:pPr indent="0" lvl="0" marL="0" rtl="0" algn="l">
              <a:spcBef>
                <a:spcPts val="600"/>
              </a:spcBef>
              <a:spcAft>
                <a:spcPts val="0"/>
              </a:spcAft>
              <a:buNone/>
            </a:pPr>
            <a:r>
              <a:t/>
            </a:r>
            <a:endParaRPr/>
          </a:p>
        </p:txBody>
      </p:sp>
      <p:sp>
        <p:nvSpPr>
          <p:cNvPr id="165" name="Google Shape;165;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3"/>
          <p:cNvSpPr txBox="1"/>
          <p:nvPr>
            <p:ph type="title"/>
          </p:nvPr>
        </p:nvSpPr>
        <p:spPr>
          <a:xfrm>
            <a:off x="539023" y="536390"/>
            <a:ext cx="1613400" cy="8574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Findings</a:t>
            </a:r>
            <a:endParaRPr/>
          </a:p>
        </p:txBody>
      </p:sp>
      <p:sp>
        <p:nvSpPr>
          <p:cNvPr id="171" name="Google Shape;171;p23"/>
          <p:cNvSpPr txBox="1"/>
          <p:nvPr>
            <p:ph idx="1" type="body"/>
          </p:nvPr>
        </p:nvSpPr>
        <p:spPr>
          <a:xfrm>
            <a:off x="2798250" y="958750"/>
            <a:ext cx="5503800" cy="3240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t>4. </a:t>
            </a:r>
            <a:r>
              <a:rPr lang="en" sz="1400"/>
              <a:t>Historic Preservation</a:t>
            </a:r>
            <a:endParaRPr sz="1400"/>
          </a:p>
          <a:p>
            <a:pPr indent="-317500" lvl="0" marL="914400" rtl="0" algn="l">
              <a:spcBef>
                <a:spcPts val="600"/>
              </a:spcBef>
              <a:spcAft>
                <a:spcPts val="0"/>
              </a:spcAft>
              <a:buSzPts val="1400"/>
              <a:buChar char="-"/>
            </a:pPr>
            <a:r>
              <a:rPr lang="en" sz="1400"/>
              <a:t>less historical sites on west coast</a:t>
            </a:r>
            <a:endParaRPr sz="1400"/>
          </a:p>
          <a:p>
            <a:pPr indent="-317500" lvl="0" marL="914400" rtl="0" algn="l">
              <a:spcBef>
                <a:spcPts val="0"/>
              </a:spcBef>
              <a:spcAft>
                <a:spcPts val="0"/>
              </a:spcAft>
              <a:buSzPts val="1400"/>
              <a:buChar char="-"/>
            </a:pPr>
            <a:r>
              <a:rPr lang="en" sz="1400"/>
              <a:t>East coast had more historical sites and less room to build affordable housing</a:t>
            </a:r>
            <a:endParaRPr sz="1400"/>
          </a:p>
          <a:p>
            <a:pPr indent="0" lvl="0" marL="0" rtl="0" algn="l">
              <a:spcBef>
                <a:spcPts val="600"/>
              </a:spcBef>
              <a:spcAft>
                <a:spcPts val="0"/>
              </a:spcAft>
              <a:buNone/>
            </a:pPr>
            <a:r>
              <a:rPr lang="en" sz="1400"/>
              <a:t>5. Policymakers</a:t>
            </a:r>
            <a:endParaRPr sz="1400"/>
          </a:p>
          <a:p>
            <a:pPr indent="-317500" lvl="0" marL="914400" rtl="0" algn="l">
              <a:spcBef>
                <a:spcPts val="600"/>
              </a:spcBef>
              <a:spcAft>
                <a:spcPts val="0"/>
              </a:spcAft>
              <a:buSzPts val="1400"/>
              <a:buChar char="-"/>
            </a:pPr>
            <a:r>
              <a:rPr lang="en" sz="1400"/>
              <a:t>Unity vs disunity</a:t>
            </a:r>
            <a:endParaRPr sz="1400"/>
          </a:p>
          <a:p>
            <a:pPr indent="-317500" lvl="0" marL="914400" rtl="0" algn="l">
              <a:spcBef>
                <a:spcPts val="0"/>
              </a:spcBef>
              <a:spcAft>
                <a:spcPts val="0"/>
              </a:spcAft>
              <a:buSzPts val="1400"/>
              <a:buChar char="-"/>
            </a:pPr>
            <a:r>
              <a:rPr lang="en" sz="1400"/>
              <a:t>Sen. Scott Wiener California and Gov. Kate Brown Oregon</a:t>
            </a:r>
            <a:endParaRPr sz="1400"/>
          </a:p>
          <a:p>
            <a:pPr indent="0" lvl="0" marL="0" rtl="0" algn="l">
              <a:spcBef>
                <a:spcPts val="600"/>
              </a:spcBef>
              <a:spcAft>
                <a:spcPts val="0"/>
              </a:spcAft>
              <a:buNone/>
            </a:pPr>
            <a:r>
              <a:rPr lang="en" sz="1400"/>
              <a:t>6. Advocacy groups</a:t>
            </a:r>
            <a:endParaRPr sz="1400"/>
          </a:p>
          <a:p>
            <a:pPr indent="-317500" lvl="0" marL="914400" rtl="0" algn="l">
              <a:spcBef>
                <a:spcPts val="600"/>
              </a:spcBef>
              <a:spcAft>
                <a:spcPts val="0"/>
              </a:spcAft>
              <a:buSzPts val="1400"/>
              <a:buChar char="-"/>
            </a:pPr>
            <a:r>
              <a:rPr lang="en" sz="1400"/>
              <a:t>Advocacy groups that focus on zoning reform exist on the west coast</a:t>
            </a:r>
            <a:endParaRPr sz="1400"/>
          </a:p>
          <a:p>
            <a:pPr indent="-317500" lvl="0" marL="914400" rtl="0" algn="l">
              <a:spcBef>
                <a:spcPts val="0"/>
              </a:spcBef>
              <a:spcAft>
                <a:spcPts val="0"/>
              </a:spcAft>
              <a:buSzPts val="1400"/>
              <a:buChar char="-"/>
            </a:pPr>
            <a:r>
              <a:rPr lang="en" sz="1400"/>
              <a:t>Bay Area Renters’ Federation (BARF)- helped write SB 50</a:t>
            </a:r>
            <a:endParaRPr sz="1400"/>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72" name="Google Shape;172;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24"/>
          <p:cNvSpPr txBox="1"/>
          <p:nvPr>
            <p:ph idx="4294967295" type="ctrTitle"/>
          </p:nvPr>
        </p:nvSpPr>
        <p:spPr>
          <a:xfrm>
            <a:off x="685800" y="1145101"/>
            <a:ext cx="7772400" cy="960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Thanks!</a:t>
            </a:r>
            <a:endParaRPr sz="2400">
              <a:solidFill>
                <a:srgbClr val="FFFFFF"/>
              </a:solidFill>
            </a:endParaRPr>
          </a:p>
        </p:txBody>
      </p:sp>
      <p:sp>
        <p:nvSpPr>
          <p:cNvPr id="178" name="Google Shape;178;p24"/>
          <p:cNvSpPr txBox="1"/>
          <p:nvPr>
            <p:ph idx="4294967295" type="subTitle"/>
          </p:nvPr>
        </p:nvSpPr>
        <p:spPr>
          <a:xfrm>
            <a:off x="685800" y="2245300"/>
            <a:ext cx="7772400" cy="22881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3600">
                <a:solidFill>
                  <a:srgbClr val="ECC1C8"/>
                </a:solidFill>
              </a:rPr>
              <a:t>Any questions?</a:t>
            </a:r>
            <a:endParaRPr b="1" sz="3600">
              <a:solidFill>
                <a:srgbClr val="ECC1C8"/>
              </a:solidFill>
            </a:endParaRPr>
          </a:p>
          <a:p>
            <a:pPr indent="0" lvl="0" marL="0" rtl="0" algn="ctr">
              <a:spcBef>
                <a:spcPts val="600"/>
              </a:spcBef>
              <a:spcAft>
                <a:spcPts val="0"/>
              </a:spcAft>
              <a:buNone/>
            </a:pPr>
            <a:r>
              <a:t/>
            </a:r>
            <a:endParaRPr sz="1800">
              <a:solidFill>
                <a:srgbClr val="FFFFFF"/>
              </a:solidFill>
            </a:endParaRPr>
          </a:p>
          <a:p>
            <a:pPr indent="0" lvl="0" marL="0" rtl="0" algn="ctr">
              <a:spcBef>
                <a:spcPts val="600"/>
              </a:spcBef>
              <a:spcAft>
                <a:spcPts val="0"/>
              </a:spcAft>
              <a:buNone/>
            </a:pPr>
            <a:r>
              <a:t/>
            </a:r>
            <a:endParaRPr sz="1800">
              <a:solidFill>
                <a:srgbClr val="FFFFFF"/>
              </a:solidFill>
            </a:endParaRPr>
          </a:p>
          <a:p>
            <a:pPr indent="0" lvl="0" marL="0" rtl="0" algn="ctr">
              <a:spcBef>
                <a:spcPts val="600"/>
              </a:spcBef>
              <a:spcAft>
                <a:spcPts val="0"/>
              </a:spcAft>
              <a:buNone/>
            </a:pPr>
            <a:r>
              <a:t/>
            </a:r>
            <a:endParaRPr b="1" sz="1800">
              <a:solidFill>
                <a:srgbClr val="FFFFFF"/>
              </a:solidFill>
            </a:endParaRPr>
          </a:p>
        </p:txBody>
      </p:sp>
      <p:sp>
        <p:nvSpPr>
          <p:cNvPr id="179" name="Google Shape;179;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180" name="Google Shape;180;p24"/>
          <p:cNvGrpSpPr/>
          <p:nvPr/>
        </p:nvGrpSpPr>
        <p:grpSpPr>
          <a:xfrm>
            <a:off x="4411820" y="1145091"/>
            <a:ext cx="320378" cy="320378"/>
            <a:chOff x="1278900" y="2333250"/>
            <a:chExt cx="381175" cy="381175"/>
          </a:xfrm>
        </p:grpSpPr>
        <p:sp>
          <p:nvSpPr>
            <p:cNvPr id="181" name="Google Shape;181;p24"/>
            <p:cNvSpPr/>
            <p:nvPr/>
          </p:nvSpPr>
          <p:spPr>
            <a:xfrm>
              <a:off x="1278900" y="2333250"/>
              <a:ext cx="381175" cy="381175"/>
            </a:xfrm>
            <a:custGeom>
              <a:rect b="b" l="l" r="r" t="t"/>
              <a:pathLst>
                <a:path extrusionOk="0" fill="none" h="15247" w="15247">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cap="rnd" cmpd="sng" w="12175">
              <a:solidFill>
                <a:srgbClr val="ECC1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4"/>
            <p:cNvSpPr/>
            <p:nvPr/>
          </p:nvSpPr>
          <p:spPr>
            <a:xfrm>
              <a:off x="1525475"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cap="rnd" cmpd="sng" w="12175">
              <a:solidFill>
                <a:srgbClr val="ECC1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4"/>
            <p:cNvSpPr/>
            <p:nvPr/>
          </p:nvSpPr>
          <p:spPr>
            <a:xfrm>
              <a:off x="1369600" y="2503125"/>
              <a:ext cx="43875" cy="47525"/>
            </a:xfrm>
            <a:custGeom>
              <a:rect b="b" l="l" r="r" t="t"/>
              <a:pathLst>
                <a:path extrusionOk="0" fill="none" h="1901" w="1755">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cap="rnd" cmpd="sng" w="12175">
              <a:solidFill>
                <a:srgbClr val="ECC1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4"/>
            <p:cNvSpPr/>
            <p:nvPr/>
          </p:nvSpPr>
          <p:spPr>
            <a:xfrm>
              <a:off x="1369600" y="2604200"/>
              <a:ext cx="199750" cy="40825"/>
            </a:xfrm>
            <a:custGeom>
              <a:rect b="b" l="l" r="r" t="t"/>
              <a:pathLst>
                <a:path extrusionOk="0" fill="none" h="1633" w="799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cap="rnd" cmpd="sng" w="12175">
              <a:solidFill>
                <a:srgbClr val="ECC1C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phel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