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4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1"/>
    <p:restoredTop sz="94629"/>
  </p:normalViewPr>
  <p:slideViewPr>
    <p:cSldViewPr snapToGrid="0">
      <p:cViewPr varScale="1">
        <p:scale>
          <a:sx n="117" d="100"/>
          <a:sy n="117" d="100"/>
        </p:scale>
        <p:origin x="184" y="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3df18b416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3df18b416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3df18b416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3df18b416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3df18b416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3df18b416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3df18b416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3df18b416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fdbfea9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fdbfea9d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Understanding Universal Coverage: 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An Overview of Universal Health Care &amp; Studies of Real-World Implementations</a:t>
            </a:r>
            <a:endParaRPr sz="3000"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 Dombroski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May 2020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-150" y="8350"/>
            <a:ext cx="9144000" cy="17145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subTitle" idx="1"/>
          </p:nvPr>
        </p:nvSpPr>
        <p:spPr>
          <a:xfrm>
            <a:off x="284250" y="1570200"/>
            <a:ext cx="4072500" cy="200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universal health care coverage, how is it implemented, and what can be gleaned through analysis of real-world case studies?</a:t>
            </a: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2"/>
          </p:nvPr>
        </p:nvSpPr>
        <p:spPr>
          <a:xfrm>
            <a:off x="4939500" y="372475"/>
            <a:ext cx="3837000" cy="40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Significance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Dispel the confusion and misunderstandings surrounding the idea of universal health care coverage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Glean better understanding of universal health care and how the methods are best suited to the citizenry being served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Hypothesis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Universal health care coverage can be found in a variety of shapes and size, as its overarching purpose is to provide accessible, efficient, and equitable health care coverage to the population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289900" cy="78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Analytic Framework</a:t>
            </a:r>
            <a:endParaRPr sz="3600"/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3">
            <a:alphaModFix/>
          </a:blip>
          <a:srcRect t="2667" b="2724"/>
          <a:stretch/>
        </p:blipFill>
        <p:spPr>
          <a:xfrm>
            <a:off x="939700" y="1430700"/>
            <a:ext cx="7264599" cy="295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324448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2"/>
          </p:nvPr>
        </p:nvSpPr>
        <p:spPr>
          <a:xfrm>
            <a:off x="4832400" y="937648"/>
            <a:ext cx="3999900" cy="377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Phase I</a:t>
            </a:r>
            <a:endParaRPr b="1" dirty="0"/>
          </a:p>
          <a:p>
            <a:pPr marL="4572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Literature review explains what universal coverage is and discusses three models identified by scholars 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Evaluation of universal health care coverage models on grounds of accessibility, efficiency, and equity 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Identified countries where the models were developed </a:t>
            </a:r>
            <a:r>
              <a:rPr lang="mr-IN" dirty="0" smtClean="0"/>
              <a:t>–</a:t>
            </a:r>
            <a:r>
              <a:rPr lang="en" dirty="0" smtClean="0"/>
              <a:t> U</a:t>
            </a:r>
            <a:r>
              <a:rPr lang="en-US" dirty="0" smtClean="0"/>
              <a:t>K</a:t>
            </a:r>
            <a:r>
              <a:rPr lang="en" dirty="0" smtClean="0"/>
              <a:t>, </a:t>
            </a:r>
            <a:r>
              <a:rPr lang="en" dirty="0"/>
              <a:t>Germany, Canada 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Contextualization of variables - accessibility, efficiency, equity 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General questions of each case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/>
              <a:t>Phase II</a:t>
            </a:r>
            <a:endParaRPr b="1" dirty="0"/>
          </a:p>
          <a:p>
            <a:pPr marL="4572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Cases studies of UK, Germany, and Canada</a:t>
            </a: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Analysis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80" name="Google Shape;80;p16"/>
          <p:cNvPicPr preferRelativeResize="0"/>
          <p:nvPr/>
        </p:nvPicPr>
        <p:blipFill rotWithShape="1">
          <a:blip r:embed="rId3">
            <a:alphaModFix/>
          </a:blip>
          <a:srcRect l="1891" t="2361" r="1611" b="1660"/>
          <a:stretch/>
        </p:blipFill>
        <p:spPr>
          <a:xfrm>
            <a:off x="346150" y="1115475"/>
            <a:ext cx="4120975" cy="365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427050" y="0"/>
            <a:ext cx="8289900" cy="78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Findings</a:t>
            </a:r>
            <a:endParaRPr sz="3600"/>
          </a:p>
        </p:txBody>
      </p:sp>
      <p:pic>
        <p:nvPicPr>
          <p:cNvPr id="86" name="Google Shape;86;p17"/>
          <p:cNvPicPr preferRelativeResize="0"/>
          <p:nvPr/>
        </p:nvPicPr>
        <p:blipFill rotWithShape="1">
          <a:blip r:embed="rId3">
            <a:alphaModFix/>
          </a:blip>
          <a:srcRect l="1077" t="1363" r="1008" b="1217"/>
          <a:stretch/>
        </p:blipFill>
        <p:spPr>
          <a:xfrm>
            <a:off x="1112250" y="731050"/>
            <a:ext cx="6919500" cy="41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285550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 &amp; Implications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058225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Health care systems that work in one country will not necessary work in another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Generally, citizens seem relatively pleased with their country’s universal health care coverage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Main complaint tends to be wait time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There are barriers to access in each case studied, whether they be geographic, financial, </a:t>
            </a:r>
            <a:r>
              <a:rPr lang="en-US" dirty="0" smtClean="0"/>
              <a:t>or </a:t>
            </a:r>
            <a:r>
              <a:rPr lang="en" dirty="0" smtClean="0"/>
              <a:t>cultural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Universality does not necessarily mean accessibility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Increased health care spending does not always correlate to overall success of the system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Universal health care does not equate to the government alone owning and regulating every aspect of health 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0" y="5015484"/>
            <a:ext cx="9144000" cy="128016"/>
          </a:xfrm>
          <a:prstGeom prst="rect">
            <a:avLst/>
          </a:prstGeom>
          <a:solidFill>
            <a:srgbClr val="674EA7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281</Words>
  <Application>Microsoft Macintosh PowerPoint</Application>
  <PresentationFormat>On-screen Show (16:9)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Old Standard TT</vt:lpstr>
      <vt:lpstr>Arial</vt:lpstr>
      <vt:lpstr>Paperback</vt:lpstr>
      <vt:lpstr>Understanding Universal Coverage:  An Overview of Universal Health Care &amp; Studies of Real-World Implementations</vt:lpstr>
      <vt:lpstr>PowerPoint Presentation</vt:lpstr>
      <vt:lpstr>Analytic Framework</vt:lpstr>
      <vt:lpstr>Method</vt:lpstr>
      <vt:lpstr>Findings</vt:lpstr>
      <vt:lpstr>Conclusions &amp; Implications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Universal Coverage:  An Overview of Universal Health Care &amp; Studies of Real-World Implementations</dc:title>
  <cp:lastModifiedBy>Amanda Dombroski</cp:lastModifiedBy>
  <cp:revision>1</cp:revision>
  <dcterms:modified xsi:type="dcterms:W3CDTF">2020-04-30T20:19:58Z</dcterms:modified>
</cp:coreProperties>
</file>