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5"/>
  </p:notesMasterIdLst>
  <p:sldIdLst>
    <p:sldId id="270" r:id="rId5"/>
    <p:sldId id="269" r:id="rId6"/>
    <p:sldId id="280" r:id="rId7"/>
    <p:sldId id="274" r:id="rId8"/>
    <p:sldId id="271" r:id="rId9"/>
    <p:sldId id="277" r:id="rId10"/>
    <p:sldId id="272" r:id="rId11"/>
    <p:sldId id="276" r:id="rId12"/>
    <p:sldId id="279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E7F"/>
    <a:srgbClr val="27305E"/>
    <a:srgbClr val="293563"/>
    <a:srgbClr val="40568A"/>
    <a:srgbClr val="2A3666"/>
    <a:srgbClr val="47649A"/>
    <a:srgbClr val="3E568A"/>
    <a:srgbClr val="324173"/>
    <a:srgbClr val="3F9FC6"/>
    <a:srgbClr val="1B5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44"/>
    <p:restoredTop sz="95928"/>
  </p:normalViewPr>
  <p:slideViewPr>
    <p:cSldViewPr snapToGrid="0">
      <p:cViewPr varScale="1">
        <p:scale>
          <a:sx n="68" d="100"/>
          <a:sy n="68" d="100"/>
        </p:scale>
        <p:origin x="20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8B50A-258D-A04F-ABF1-09CC86002B35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</dgm:pt>
    <dgm:pt modelId="{12283F52-176F-0545-9A2F-BAAA7EAC4C73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ctr"/>
          <a:r>
            <a:rPr lang="en-US" sz="2000" dirty="0"/>
            <a:t>Fear of Reinjury</a:t>
          </a:r>
        </a:p>
      </dgm:t>
    </dgm:pt>
    <dgm:pt modelId="{6A7DCC07-4BA1-D44E-A200-556FA9D6A638}" type="parTrans" cxnId="{BAA612FA-6A86-854E-A5EB-BD80356E0F5B}">
      <dgm:prSet/>
      <dgm:spPr/>
      <dgm:t>
        <a:bodyPr/>
        <a:lstStyle/>
        <a:p>
          <a:endParaRPr lang="en-US"/>
        </a:p>
      </dgm:t>
    </dgm:pt>
    <dgm:pt modelId="{EF5D0C70-CE22-B247-8E4D-7950D72626BB}" type="sibTrans" cxnId="{BAA612FA-6A86-854E-A5EB-BD80356E0F5B}">
      <dgm:prSet/>
      <dgm:spPr/>
      <dgm:t>
        <a:bodyPr/>
        <a:lstStyle/>
        <a:p>
          <a:endParaRPr lang="en-US"/>
        </a:p>
      </dgm:t>
    </dgm:pt>
    <dgm:pt modelId="{25D2B135-36F0-0047-9683-A248CB42248D}">
      <dgm:prSet phldrT="[Text]" custT="1"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800" dirty="0"/>
            <a:t>Motivation and Self-determination theory</a:t>
          </a:r>
        </a:p>
      </dgm:t>
    </dgm:pt>
    <dgm:pt modelId="{C6766288-3B41-2E47-B450-F8EB7B61303A}" type="parTrans" cxnId="{983CD976-8020-EE42-8F30-B9BD61FE77BF}">
      <dgm:prSet/>
      <dgm:spPr/>
      <dgm:t>
        <a:bodyPr/>
        <a:lstStyle/>
        <a:p>
          <a:endParaRPr lang="en-US"/>
        </a:p>
      </dgm:t>
    </dgm:pt>
    <dgm:pt modelId="{5EBA4B8B-3CE9-5D40-B21B-2A027848FF30}" type="sibTrans" cxnId="{983CD976-8020-EE42-8F30-B9BD61FE77BF}">
      <dgm:prSet/>
      <dgm:spPr/>
      <dgm:t>
        <a:bodyPr/>
        <a:lstStyle/>
        <a:p>
          <a:endParaRPr lang="en-US"/>
        </a:p>
      </dgm:t>
    </dgm:pt>
    <dgm:pt modelId="{ABE64243-525E-7F46-A11B-FEFF0EA50FC8}">
      <dgm:prSet phldrT="[Text]" custT="1"/>
      <dgm:spPr>
        <a:solidFill>
          <a:schemeClr val="accent3"/>
        </a:solidFill>
        <a:ln>
          <a:solidFill>
            <a:schemeClr val="tx1"/>
          </a:solidFill>
        </a:ln>
      </dgm:spPr>
      <dgm:t>
        <a:bodyPr lIns="201168" anchor="ctr"/>
        <a:lstStyle/>
        <a:p>
          <a:pPr algn="l"/>
          <a:r>
            <a:rPr lang="en-US" sz="2000" dirty="0"/>
            <a:t>Motivational Precursors</a:t>
          </a:r>
        </a:p>
      </dgm:t>
    </dgm:pt>
    <dgm:pt modelId="{692E4D0B-898E-A14D-AB92-A2BDB2C1D906}" type="parTrans" cxnId="{6BDA87DF-321D-564B-8065-5CA6E0F51488}">
      <dgm:prSet/>
      <dgm:spPr/>
      <dgm:t>
        <a:bodyPr/>
        <a:lstStyle/>
        <a:p>
          <a:endParaRPr lang="en-US"/>
        </a:p>
      </dgm:t>
    </dgm:pt>
    <dgm:pt modelId="{1FC3A825-211A-F74C-A7FD-F311F41DCB2A}" type="sibTrans" cxnId="{6BDA87DF-321D-564B-8065-5CA6E0F51488}">
      <dgm:prSet/>
      <dgm:spPr/>
      <dgm:t>
        <a:bodyPr/>
        <a:lstStyle/>
        <a:p>
          <a:endParaRPr lang="en-US"/>
        </a:p>
      </dgm:t>
    </dgm:pt>
    <dgm:pt modelId="{3C866DE0-6D75-F54E-85BD-86FB296773B0}" type="pres">
      <dgm:prSet presAssocID="{7088B50A-258D-A04F-ABF1-09CC86002B35}" presName="arrowDiagram" presStyleCnt="0">
        <dgm:presLayoutVars>
          <dgm:chMax val="5"/>
          <dgm:dir/>
          <dgm:resizeHandles val="exact"/>
        </dgm:presLayoutVars>
      </dgm:prSet>
      <dgm:spPr/>
    </dgm:pt>
    <dgm:pt modelId="{A37D55DA-F581-BE44-9AB4-3868E888BF01}" type="pres">
      <dgm:prSet presAssocID="{7088B50A-258D-A04F-ABF1-09CC86002B35}" presName="arrow" presStyleLbl="bgShp" presStyleIdx="0" presStyleCnt="1" custAng="20671894" custLinFactNeighborX="2326" custLinFactNeighborY="-45"/>
      <dgm:spPr>
        <a:solidFill>
          <a:schemeClr val="accent4">
            <a:lumMod val="60000"/>
            <a:lumOff val="40000"/>
            <a:alpha val="83000"/>
          </a:schemeClr>
        </a:solidFill>
        <a:ln w="19050">
          <a:solidFill>
            <a:schemeClr val="accent6">
              <a:lumMod val="60000"/>
              <a:lumOff val="40000"/>
            </a:schemeClr>
          </a:solidFill>
        </a:ln>
      </dgm:spPr>
    </dgm:pt>
    <dgm:pt modelId="{044E6CAE-C8FD-9D43-88F4-7C6862FEAED3}" type="pres">
      <dgm:prSet presAssocID="{7088B50A-258D-A04F-ABF1-09CC86002B35}" presName="arrowDiagram3" presStyleCnt="0"/>
      <dgm:spPr/>
    </dgm:pt>
    <dgm:pt modelId="{BBBB7FD1-8434-1D44-B870-04087DF20588}" type="pres">
      <dgm:prSet presAssocID="{12283F52-176F-0545-9A2F-BAAA7EAC4C73}" presName="bullet3a" presStyleLbl="node1" presStyleIdx="0" presStyleCnt="3" custLinFactX="226771" custLinFactNeighborX="300000" custLinFactNeighborY="-79505"/>
      <dgm:spPr/>
    </dgm:pt>
    <dgm:pt modelId="{707D91D2-FEE4-3C45-8955-134BF8A5A49B}" type="pres">
      <dgm:prSet presAssocID="{12283F52-176F-0545-9A2F-BAAA7EAC4C73}" presName="textBox3a" presStyleLbl="revTx" presStyleIdx="0" presStyleCnt="3" custScaleX="91024" custScaleY="62926" custLinFactNeighborX="-37823" custLinFactNeighborY="-94324">
        <dgm:presLayoutVars>
          <dgm:bulletEnabled val="1"/>
        </dgm:presLayoutVars>
      </dgm:prSet>
      <dgm:spPr/>
    </dgm:pt>
    <dgm:pt modelId="{0B0FA727-D70C-F444-BA6C-187A9C5D64B8}" type="pres">
      <dgm:prSet presAssocID="{25D2B135-36F0-0047-9683-A248CB42248D}" presName="bullet3b" presStyleLbl="node1" presStyleIdx="1" presStyleCnt="3" custLinFactX="59188" custLinFactNeighborX="100000" custLinFactNeighborY="-54256"/>
      <dgm:spPr/>
    </dgm:pt>
    <dgm:pt modelId="{50AEADFE-ACF4-FE47-8D69-3AF7525F0BBE}" type="pres">
      <dgm:prSet presAssocID="{25D2B135-36F0-0047-9683-A248CB42248D}" presName="textBox3b" presStyleLbl="revTx" presStyleIdx="1" presStyleCnt="3" custScaleX="164588" custScaleY="49950" custLinFactNeighborX="65477" custLinFactNeighborY="-29784">
        <dgm:presLayoutVars>
          <dgm:bulletEnabled val="1"/>
        </dgm:presLayoutVars>
      </dgm:prSet>
      <dgm:spPr/>
    </dgm:pt>
    <dgm:pt modelId="{E2CDB5DA-3DFC-AA49-9C02-1144416CDCE5}" type="pres">
      <dgm:prSet presAssocID="{ABE64243-525E-7F46-A11B-FEFF0EA50FC8}" presName="bullet3c" presStyleLbl="node1" presStyleIdx="2" presStyleCnt="3" custLinFactY="-7137" custLinFactNeighborX="36167" custLinFactNeighborY="-100000"/>
      <dgm:spPr/>
    </dgm:pt>
    <dgm:pt modelId="{C232A159-A5E4-9B4A-914D-54FFC76DFE03}" type="pres">
      <dgm:prSet presAssocID="{ABE64243-525E-7F46-A11B-FEFF0EA50FC8}" presName="textBox3c" presStyleLbl="revTx" presStyleIdx="2" presStyleCnt="3" custScaleX="132838" custScaleY="26161" custLinFactX="-9180" custLinFactNeighborX="-100000" custLinFactNeighborY="-80458">
        <dgm:presLayoutVars>
          <dgm:bulletEnabled val="1"/>
        </dgm:presLayoutVars>
      </dgm:prSet>
      <dgm:spPr/>
    </dgm:pt>
  </dgm:ptLst>
  <dgm:cxnLst>
    <dgm:cxn modelId="{FD455852-956A-D24B-AF5D-4485505ED61F}" type="presOf" srcId="{7088B50A-258D-A04F-ABF1-09CC86002B35}" destId="{3C866DE0-6D75-F54E-85BD-86FB296773B0}" srcOrd="0" destOrd="0" presId="urn:microsoft.com/office/officeart/2005/8/layout/arrow2"/>
    <dgm:cxn modelId="{EB3F7D59-8FA1-3F4E-8CB7-230CBD08AA12}" type="presOf" srcId="{25D2B135-36F0-0047-9683-A248CB42248D}" destId="{50AEADFE-ACF4-FE47-8D69-3AF7525F0BBE}" srcOrd="0" destOrd="0" presId="urn:microsoft.com/office/officeart/2005/8/layout/arrow2"/>
    <dgm:cxn modelId="{A39FF368-EDB2-6D40-8406-6E031BD9424F}" type="presOf" srcId="{ABE64243-525E-7F46-A11B-FEFF0EA50FC8}" destId="{C232A159-A5E4-9B4A-914D-54FFC76DFE03}" srcOrd="0" destOrd="0" presId="urn:microsoft.com/office/officeart/2005/8/layout/arrow2"/>
    <dgm:cxn modelId="{0E3C416D-45FF-BE44-AE96-8E6AA30502F6}" type="presOf" srcId="{12283F52-176F-0545-9A2F-BAAA7EAC4C73}" destId="{707D91D2-FEE4-3C45-8955-134BF8A5A49B}" srcOrd="0" destOrd="0" presId="urn:microsoft.com/office/officeart/2005/8/layout/arrow2"/>
    <dgm:cxn modelId="{983CD976-8020-EE42-8F30-B9BD61FE77BF}" srcId="{7088B50A-258D-A04F-ABF1-09CC86002B35}" destId="{25D2B135-36F0-0047-9683-A248CB42248D}" srcOrd="1" destOrd="0" parTransId="{C6766288-3B41-2E47-B450-F8EB7B61303A}" sibTransId="{5EBA4B8B-3CE9-5D40-B21B-2A027848FF30}"/>
    <dgm:cxn modelId="{6BDA87DF-321D-564B-8065-5CA6E0F51488}" srcId="{7088B50A-258D-A04F-ABF1-09CC86002B35}" destId="{ABE64243-525E-7F46-A11B-FEFF0EA50FC8}" srcOrd="2" destOrd="0" parTransId="{692E4D0B-898E-A14D-AB92-A2BDB2C1D906}" sibTransId="{1FC3A825-211A-F74C-A7FD-F311F41DCB2A}"/>
    <dgm:cxn modelId="{BAA612FA-6A86-854E-A5EB-BD80356E0F5B}" srcId="{7088B50A-258D-A04F-ABF1-09CC86002B35}" destId="{12283F52-176F-0545-9A2F-BAAA7EAC4C73}" srcOrd="0" destOrd="0" parTransId="{6A7DCC07-4BA1-D44E-A200-556FA9D6A638}" sibTransId="{EF5D0C70-CE22-B247-8E4D-7950D72626BB}"/>
    <dgm:cxn modelId="{10AAEBA3-C3DF-2E4A-9196-E3DB2C0778D2}" type="presParOf" srcId="{3C866DE0-6D75-F54E-85BD-86FB296773B0}" destId="{A37D55DA-F581-BE44-9AB4-3868E888BF01}" srcOrd="0" destOrd="0" presId="urn:microsoft.com/office/officeart/2005/8/layout/arrow2"/>
    <dgm:cxn modelId="{7CDFC19C-2716-624E-A402-E129019F949B}" type="presParOf" srcId="{3C866DE0-6D75-F54E-85BD-86FB296773B0}" destId="{044E6CAE-C8FD-9D43-88F4-7C6862FEAED3}" srcOrd="1" destOrd="0" presId="urn:microsoft.com/office/officeart/2005/8/layout/arrow2"/>
    <dgm:cxn modelId="{0795969B-F76A-8644-B339-C59B1FF828E0}" type="presParOf" srcId="{044E6CAE-C8FD-9D43-88F4-7C6862FEAED3}" destId="{BBBB7FD1-8434-1D44-B870-04087DF20588}" srcOrd="0" destOrd="0" presId="urn:microsoft.com/office/officeart/2005/8/layout/arrow2"/>
    <dgm:cxn modelId="{60D29D17-95C8-294D-9BB6-1A9CB108A851}" type="presParOf" srcId="{044E6CAE-C8FD-9D43-88F4-7C6862FEAED3}" destId="{707D91D2-FEE4-3C45-8955-134BF8A5A49B}" srcOrd="1" destOrd="0" presId="urn:microsoft.com/office/officeart/2005/8/layout/arrow2"/>
    <dgm:cxn modelId="{7ABE1C60-C9A5-6844-AC04-72FD6FC61429}" type="presParOf" srcId="{044E6CAE-C8FD-9D43-88F4-7C6862FEAED3}" destId="{0B0FA727-D70C-F444-BA6C-187A9C5D64B8}" srcOrd="2" destOrd="0" presId="urn:microsoft.com/office/officeart/2005/8/layout/arrow2"/>
    <dgm:cxn modelId="{24716048-3EB3-DC4A-BE53-874E54E79168}" type="presParOf" srcId="{044E6CAE-C8FD-9D43-88F4-7C6862FEAED3}" destId="{50AEADFE-ACF4-FE47-8D69-3AF7525F0BBE}" srcOrd="3" destOrd="0" presId="urn:microsoft.com/office/officeart/2005/8/layout/arrow2"/>
    <dgm:cxn modelId="{71ACDAFD-A5CB-044E-81C1-3DB4C1BCE2E8}" type="presParOf" srcId="{044E6CAE-C8FD-9D43-88F4-7C6862FEAED3}" destId="{E2CDB5DA-3DFC-AA49-9C02-1144416CDCE5}" srcOrd="4" destOrd="0" presId="urn:microsoft.com/office/officeart/2005/8/layout/arrow2"/>
    <dgm:cxn modelId="{9362C318-B0E7-C24B-BD6F-2533621B804D}" type="presParOf" srcId="{044E6CAE-C8FD-9D43-88F4-7C6862FEAED3}" destId="{C232A159-A5E4-9B4A-914D-54FFC76DFE0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63EAB3-E7FA-9C48-A7D1-5470C010F1AB}" type="doc">
      <dgm:prSet loTypeId="urn:microsoft.com/office/officeart/2005/8/layout/char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E9A7BF-D7AD-1441-8129-450F048256A4}">
      <dgm:prSet phldrT="[Text]"/>
      <dgm:spPr>
        <a:solidFill>
          <a:schemeClr val="accent3"/>
        </a:solidFill>
        <a:ln w="25400"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2CE160EA-3444-7F43-9A0E-49BBED8E9C88}" type="parTrans" cxnId="{57F41296-270A-5342-8FC3-3D399DEBE4A7}">
      <dgm:prSet/>
      <dgm:spPr/>
      <dgm:t>
        <a:bodyPr/>
        <a:lstStyle/>
        <a:p>
          <a:endParaRPr lang="en-US"/>
        </a:p>
      </dgm:t>
    </dgm:pt>
    <dgm:pt modelId="{B949A693-A227-6B4E-B99A-2C4BC4B20477}" type="sibTrans" cxnId="{57F41296-270A-5342-8FC3-3D399DEBE4A7}">
      <dgm:prSet/>
      <dgm:spPr/>
      <dgm:t>
        <a:bodyPr/>
        <a:lstStyle/>
        <a:p>
          <a:endParaRPr lang="en-US"/>
        </a:p>
      </dgm:t>
    </dgm:pt>
    <dgm:pt modelId="{3510B3EC-AF16-5143-A327-2CB9DCF6016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US" sz="1800" dirty="0"/>
            <a:t>Vulnerability</a:t>
          </a:r>
        </a:p>
      </dgm:t>
    </dgm:pt>
    <dgm:pt modelId="{190E0BCB-D11A-6E4B-A928-9629B74FAE5A}" type="parTrans" cxnId="{525158A6-B04B-2546-8A20-BBCC02D8DC6F}">
      <dgm:prSet/>
      <dgm:spPr/>
      <dgm:t>
        <a:bodyPr/>
        <a:lstStyle/>
        <a:p>
          <a:endParaRPr lang="en-US"/>
        </a:p>
      </dgm:t>
    </dgm:pt>
    <dgm:pt modelId="{87579E9F-C2B3-8345-AE32-6001CEEEC1D7}" type="sibTrans" cxnId="{525158A6-B04B-2546-8A20-BBCC02D8DC6F}">
      <dgm:prSet/>
      <dgm:spPr/>
      <dgm:t>
        <a:bodyPr/>
        <a:lstStyle/>
        <a:p>
          <a:endParaRPr lang="en-US"/>
        </a:p>
      </dgm:t>
    </dgm:pt>
    <dgm:pt modelId="{9AE1FEAB-F6D4-F44D-AF0D-DF2083F2414C}">
      <dgm:prSet phldrT="[Text]" custT="1"/>
      <dgm:spPr>
        <a:solidFill>
          <a:schemeClr val="accent3">
            <a:lumMod val="60000"/>
            <a:lumOff val="40000"/>
          </a:schemeClr>
        </a:solidFill>
        <a:ln w="25400">
          <a:solidFill>
            <a:schemeClr val="tx1"/>
          </a:solidFill>
        </a:ln>
      </dgm:spPr>
      <dgm:t>
        <a:bodyPr/>
        <a:lstStyle/>
        <a:p>
          <a:r>
            <a:rPr lang="en-US" sz="1800" dirty="0"/>
            <a:t>Irrational</a:t>
          </a:r>
        </a:p>
      </dgm:t>
    </dgm:pt>
    <dgm:pt modelId="{06879B61-9464-194E-A7B2-E1D9EB8D310F}" type="parTrans" cxnId="{A2DB6AE8-F60D-9B45-B4AB-017CF30BA9BA}">
      <dgm:prSet/>
      <dgm:spPr/>
      <dgm:t>
        <a:bodyPr/>
        <a:lstStyle/>
        <a:p>
          <a:endParaRPr lang="en-US"/>
        </a:p>
      </dgm:t>
    </dgm:pt>
    <dgm:pt modelId="{274A4DA1-810F-5549-B5CD-C5F04D297E64}" type="sibTrans" cxnId="{A2DB6AE8-F60D-9B45-B4AB-017CF30BA9BA}">
      <dgm:prSet/>
      <dgm:spPr/>
      <dgm:t>
        <a:bodyPr/>
        <a:lstStyle/>
        <a:p>
          <a:endParaRPr lang="en-US"/>
        </a:p>
      </dgm:t>
    </dgm:pt>
    <dgm:pt modelId="{0B8E2F62-8398-6A44-9F07-F9F5CFACF558}" type="pres">
      <dgm:prSet presAssocID="{7A63EAB3-E7FA-9C48-A7D1-5470C010F1AB}" presName="compositeShape" presStyleCnt="0">
        <dgm:presLayoutVars>
          <dgm:chMax val="7"/>
          <dgm:dir/>
          <dgm:resizeHandles val="exact"/>
        </dgm:presLayoutVars>
      </dgm:prSet>
      <dgm:spPr/>
    </dgm:pt>
    <dgm:pt modelId="{5C3DD761-A04C-584E-9196-B14DC3DE6F60}" type="pres">
      <dgm:prSet presAssocID="{7A63EAB3-E7FA-9C48-A7D1-5470C010F1AB}" presName="wedge1" presStyleLbl="node1" presStyleIdx="0" presStyleCnt="3"/>
      <dgm:spPr/>
    </dgm:pt>
    <dgm:pt modelId="{301215E9-8DE5-DB4D-9BC9-B01BC05532A2}" type="pres">
      <dgm:prSet presAssocID="{7A63EAB3-E7FA-9C48-A7D1-5470C010F1A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45CF921-1EF7-A441-9C8C-81451114A492}" type="pres">
      <dgm:prSet presAssocID="{7A63EAB3-E7FA-9C48-A7D1-5470C010F1AB}" presName="wedge2" presStyleLbl="node1" presStyleIdx="1" presStyleCnt="3"/>
      <dgm:spPr/>
    </dgm:pt>
    <dgm:pt modelId="{3B83A6A6-69BF-884A-ACCB-5293EEB93F1B}" type="pres">
      <dgm:prSet presAssocID="{7A63EAB3-E7FA-9C48-A7D1-5470C010F1A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BD43B98-68A9-AD4D-8EA6-C2A8731AFBEC}" type="pres">
      <dgm:prSet presAssocID="{7A63EAB3-E7FA-9C48-A7D1-5470C010F1AB}" presName="wedge3" presStyleLbl="node1" presStyleIdx="2" presStyleCnt="3"/>
      <dgm:spPr/>
    </dgm:pt>
    <dgm:pt modelId="{B46B31BE-EF63-8E41-8B83-617D397F4744}" type="pres">
      <dgm:prSet presAssocID="{7A63EAB3-E7FA-9C48-A7D1-5470C010F1A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2029F1B-0851-A74A-B933-F202167A885E}" type="presOf" srcId="{3510B3EC-AF16-5143-A327-2CB9DCF60166}" destId="{145CF921-1EF7-A441-9C8C-81451114A492}" srcOrd="0" destOrd="0" presId="urn:microsoft.com/office/officeart/2005/8/layout/chart3"/>
    <dgm:cxn modelId="{02C62C72-567F-7C42-ACF9-991F29B69331}" type="presOf" srcId="{9AE1FEAB-F6D4-F44D-AF0D-DF2083F2414C}" destId="{BBD43B98-68A9-AD4D-8EA6-C2A8731AFBEC}" srcOrd="0" destOrd="0" presId="urn:microsoft.com/office/officeart/2005/8/layout/chart3"/>
    <dgm:cxn modelId="{DF8D718E-7497-DF49-B3D9-48D5C4D7C959}" type="presOf" srcId="{7A63EAB3-E7FA-9C48-A7D1-5470C010F1AB}" destId="{0B8E2F62-8398-6A44-9F07-F9F5CFACF558}" srcOrd="0" destOrd="0" presId="urn:microsoft.com/office/officeart/2005/8/layout/chart3"/>
    <dgm:cxn modelId="{0E8C0B91-FEE7-8641-B793-AB1181B65D6B}" type="presOf" srcId="{9AE1FEAB-F6D4-F44D-AF0D-DF2083F2414C}" destId="{B46B31BE-EF63-8E41-8B83-617D397F4744}" srcOrd="1" destOrd="0" presId="urn:microsoft.com/office/officeart/2005/8/layout/chart3"/>
    <dgm:cxn modelId="{57F41296-270A-5342-8FC3-3D399DEBE4A7}" srcId="{7A63EAB3-E7FA-9C48-A7D1-5470C010F1AB}" destId="{A2E9A7BF-D7AD-1441-8129-450F048256A4}" srcOrd="0" destOrd="0" parTransId="{2CE160EA-3444-7F43-9A0E-49BBED8E9C88}" sibTransId="{B949A693-A227-6B4E-B99A-2C4BC4B20477}"/>
    <dgm:cxn modelId="{525158A6-B04B-2546-8A20-BBCC02D8DC6F}" srcId="{7A63EAB3-E7FA-9C48-A7D1-5470C010F1AB}" destId="{3510B3EC-AF16-5143-A327-2CB9DCF60166}" srcOrd="1" destOrd="0" parTransId="{190E0BCB-D11A-6E4B-A928-9629B74FAE5A}" sibTransId="{87579E9F-C2B3-8345-AE32-6001CEEEC1D7}"/>
    <dgm:cxn modelId="{D59753B3-7ABB-EF4E-8119-F6FA22A1EA2A}" type="presOf" srcId="{A2E9A7BF-D7AD-1441-8129-450F048256A4}" destId="{5C3DD761-A04C-584E-9196-B14DC3DE6F60}" srcOrd="0" destOrd="0" presId="urn:microsoft.com/office/officeart/2005/8/layout/chart3"/>
    <dgm:cxn modelId="{812A77BF-D2BE-A940-85A6-AFC4573402A6}" type="presOf" srcId="{3510B3EC-AF16-5143-A327-2CB9DCF60166}" destId="{3B83A6A6-69BF-884A-ACCB-5293EEB93F1B}" srcOrd="1" destOrd="0" presId="urn:microsoft.com/office/officeart/2005/8/layout/chart3"/>
    <dgm:cxn modelId="{A2DB6AE8-F60D-9B45-B4AB-017CF30BA9BA}" srcId="{7A63EAB3-E7FA-9C48-A7D1-5470C010F1AB}" destId="{9AE1FEAB-F6D4-F44D-AF0D-DF2083F2414C}" srcOrd="2" destOrd="0" parTransId="{06879B61-9464-194E-A7B2-E1D9EB8D310F}" sibTransId="{274A4DA1-810F-5549-B5CD-C5F04D297E64}"/>
    <dgm:cxn modelId="{8D830AF9-205E-964B-BD3C-B1F6B7B651A6}" type="presOf" srcId="{A2E9A7BF-D7AD-1441-8129-450F048256A4}" destId="{301215E9-8DE5-DB4D-9BC9-B01BC05532A2}" srcOrd="1" destOrd="0" presId="urn:microsoft.com/office/officeart/2005/8/layout/chart3"/>
    <dgm:cxn modelId="{D1D87567-007E-CE47-A994-EBADBFED282D}" type="presParOf" srcId="{0B8E2F62-8398-6A44-9F07-F9F5CFACF558}" destId="{5C3DD761-A04C-584E-9196-B14DC3DE6F60}" srcOrd="0" destOrd="0" presId="urn:microsoft.com/office/officeart/2005/8/layout/chart3"/>
    <dgm:cxn modelId="{A00403DE-C32E-704D-938C-625AD00A5E2D}" type="presParOf" srcId="{0B8E2F62-8398-6A44-9F07-F9F5CFACF558}" destId="{301215E9-8DE5-DB4D-9BC9-B01BC05532A2}" srcOrd="1" destOrd="0" presId="urn:microsoft.com/office/officeart/2005/8/layout/chart3"/>
    <dgm:cxn modelId="{9B6EF833-3CC2-7046-8FBA-C4A27F1646D7}" type="presParOf" srcId="{0B8E2F62-8398-6A44-9F07-F9F5CFACF558}" destId="{145CF921-1EF7-A441-9C8C-81451114A492}" srcOrd="2" destOrd="0" presId="urn:microsoft.com/office/officeart/2005/8/layout/chart3"/>
    <dgm:cxn modelId="{A5D289AB-6C42-4E4F-B7C9-3ECC8C38AFF4}" type="presParOf" srcId="{0B8E2F62-8398-6A44-9F07-F9F5CFACF558}" destId="{3B83A6A6-69BF-884A-ACCB-5293EEB93F1B}" srcOrd="3" destOrd="0" presId="urn:microsoft.com/office/officeart/2005/8/layout/chart3"/>
    <dgm:cxn modelId="{DDEADB22-FF73-8646-A838-A40D7E3FCAE3}" type="presParOf" srcId="{0B8E2F62-8398-6A44-9F07-F9F5CFACF558}" destId="{BBD43B98-68A9-AD4D-8EA6-C2A8731AFBEC}" srcOrd="4" destOrd="0" presId="urn:microsoft.com/office/officeart/2005/8/layout/chart3"/>
    <dgm:cxn modelId="{85191489-C0C8-CF48-854D-2ACC24D9946A}" type="presParOf" srcId="{0B8E2F62-8398-6A44-9F07-F9F5CFACF558}" destId="{B46B31BE-EF63-8E41-8B83-617D397F4744}" srcOrd="5" destOrd="0" presId="urn:microsoft.com/office/officeart/2005/8/layout/chart3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FF03D1-34DB-AE48-8E1A-4B0BD76F0690}" type="doc">
      <dgm:prSet loTypeId="urn:microsoft.com/office/officeart/2005/8/layout/h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8E7CE8-557D-BB49-B36D-1D2E45E68F9F}">
      <dgm:prSet phldrT="[Text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algn="l"/>
          <a:r>
            <a:rPr lang="en-US" b="1" dirty="0"/>
            <a:t>OLHT     INV</a:t>
          </a:r>
        </a:p>
      </dgm:t>
    </dgm:pt>
    <dgm:pt modelId="{D62F125A-B969-5142-A1BB-A56FA0E0C06F}" type="parTrans" cxnId="{40A99179-F9CB-894C-AEFA-E50367545DC7}">
      <dgm:prSet/>
      <dgm:spPr/>
      <dgm:t>
        <a:bodyPr/>
        <a:lstStyle/>
        <a:p>
          <a:endParaRPr lang="en-US"/>
        </a:p>
      </dgm:t>
    </dgm:pt>
    <dgm:pt modelId="{C2DB841F-E634-B240-9785-15396E9827DB}" type="sibTrans" cxnId="{40A99179-F9CB-894C-AEFA-E50367545DC7}">
      <dgm:prSet/>
      <dgm:spPr/>
      <dgm:t>
        <a:bodyPr/>
        <a:lstStyle/>
        <a:p>
          <a:endParaRPr lang="en-US"/>
        </a:p>
      </dgm:t>
    </dgm:pt>
    <dgm:pt modelId="{CA148588-1FA5-F748-923C-0D3D64D6A4A7}">
      <dgm:prSet phldrT="[Text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algn="l"/>
          <a:r>
            <a:rPr lang="en-US" dirty="0"/>
            <a:t>144.9 ± 33.6</a:t>
          </a:r>
        </a:p>
      </dgm:t>
    </dgm:pt>
    <dgm:pt modelId="{6FF2BFA4-2565-1D4C-A0B2-6CE45C36F4F5}" type="parTrans" cxnId="{4098B91D-4254-B64F-B2CD-8BDB3C65EACC}">
      <dgm:prSet/>
      <dgm:spPr/>
      <dgm:t>
        <a:bodyPr/>
        <a:lstStyle/>
        <a:p>
          <a:endParaRPr lang="en-US"/>
        </a:p>
      </dgm:t>
    </dgm:pt>
    <dgm:pt modelId="{23C8C9BE-0047-7246-9660-7FC14C20621F}" type="sibTrans" cxnId="{4098B91D-4254-B64F-B2CD-8BDB3C65EACC}">
      <dgm:prSet/>
      <dgm:spPr/>
      <dgm:t>
        <a:bodyPr/>
        <a:lstStyle/>
        <a:p>
          <a:endParaRPr lang="en-US"/>
        </a:p>
      </dgm:t>
    </dgm:pt>
    <dgm:pt modelId="{3A1BFCB6-8B1C-7149-9BA7-98EC44E6FC85}">
      <dgm:prSet phldrT="[Text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algn="l"/>
          <a:r>
            <a:rPr lang="en-US" dirty="0"/>
            <a:t>153.1 ± 34.6*</a:t>
          </a:r>
        </a:p>
      </dgm:t>
    </dgm:pt>
    <dgm:pt modelId="{98DD6125-8C25-1D48-BB0F-A050050CED43}" type="parTrans" cxnId="{285E3A4C-E9E2-AD41-9B77-E73335722B56}">
      <dgm:prSet/>
      <dgm:spPr/>
      <dgm:t>
        <a:bodyPr/>
        <a:lstStyle/>
        <a:p>
          <a:endParaRPr lang="en-US"/>
        </a:p>
      </dgm:t>
    </dgm:pt>
    <dgm:pt modelId="{BB4F4E74-BBCA-8E41-97B0-32A20EE6087B}" type="sibTrans" cxnId="{285E3A4C-E9E2-AD41-9B77-E73335722B56}">
      <dgm:prSet/>
      <dgm:spPr/>
      <dgm:t>
        <a:bodyPr/>
        <a:lstStyle/>
        <a:p>
          <a:endParaRPr lang="en-US"/>
        </a:p>
      </dgm:t>
    </dgm:pt>
    <dgm:pt modelId="{CB2F8F51-A6BE-354E-BE4C-BBEAFB62D5E6}">
      <dgm:prSet phldrT="[Text]"/>
      <dgm:spPr>
        <a:solidFill>
          <a:schemeClr val="accent1">
            <a:hueOff val="0"/>
            <a:satOff val="0"/>
            <a:lumOff val="0"/>
            <a:alpha val="84000"/>
          </a:schemeClr>
        </a:solidFill>
      </dgm:spPr>
      <dgm:t>
        <a:bodyPr/>
        <a:lstStyle/>
        <a:p>
          <a:pPr algn="l"/>
          <a:r>
            <a:rPr lang="en-US" b="1" dirty="0"/>
            <a:t>SEBT_PM INV</a:t>
          </a:r>
        </a:p>
      </dgm:t>
    </dgm:pt>
    <dgm:pt modelId="{9308A4E4-BD67-4145-8AFE-7B3BB5700F53}" type="parTrans" cxnId="{5B7D93A1-58CF-D843-B7F7-49744210C9C0}">
      <dgm:prSet/>
      <dgm:spPr/>
      <dgm:t>
        <a:bodyPr/>
        <a:lstStyle/>
        <a:p>
          <a:endParaRPr lang="en-US"/>
        </a:p>
      </dgm:t>
    </dgm:pt>
    <dgm:pt modelId="{54E3907F-364E-6441-8BF2-7997A9A4A531}" type="sibTrans" cxnId="{5B7D93A1-58CF-D843-B7F7-49744210C9C0}">
      <dgm:prSet/>
      <dgm:spPr/>
      <dgm:t>
        <a:bodyPr/>
        <a:lstStyle/>
        <a:p>
          <a:endParaRPr lang="en-US"/>
        </a:p>
      </dgm:t>
    </dgm:pt>
    <dgm:pt modelId="{D554994E-9905-3747-B422-A9145462DD06}">
      <dgm:prSet phldrT="[Text]"/>
      <dgm:spPr>
        <a:solidFill>
          <a:schemeClr val="accent1">
            <a:hueOff val="0"/>
            <a:satOff val="0"/>
            <a:lumOff val="0"/>
            <a:alpha val="84000"/>
          </a:schemeClr>
        </a:solidFill>
      </dgm:spPr>
      <dgm:t>
        <a:bodyPr/>
        <a:lstStyle/>
        <a:p>
          <a:pPr algn="l"/>
          <a:r>
            <a:rPr lang="en-US" dirty="0"/>
            <a:t>91.4 ± 9.9</a:t>
          </a:r>
        </a:p>
      </dgm:t>
    </dgm:pt>
    <dgm:pt modelId="{0A46FD20-26D1-BD4F-BE98-4F3FD6661174}" type="parTrans" cxnId="{66948921-8149-8144-AB19-D9B497399CC0}">
      <dgm:prSet/>
      <dgm:spPr/>
      <dgm:t>
        <a:bodyPr/>
        <a:lstStyle/>
        <a:p>
          <a:endParaRPr lang="en-US"/>
        </a:p>
      </dgm:t>
    </dgm:pt>
    <dgm:pt modelId="{8C6E6959-5E9D-9C42-BCA7-B7E2F4440421}" type="sibTrans" cxnId="{66948921-8149-8144-AB19-D9B497399CC0}">
      <dgm:prSet/>
      <dgm:spPr/>
      <dgm:t>
        <a:bodyPr/>
        <a:lstStyle/>
        <a:p>
          <a:endParaRPr lang="en-US"/>
        </a:p>
      </dgm:t>
    </dgm:pt>
    <dgm:pt modelId="{5D857EC5-C00B-A048-98F8-B4251A4922C9}">
      <dgm:prSet phldrT="[Text]"/>
      <dgm:spPr>
        <a:solidFill>
          <a:schemeClr val="accent1">
            <a:hueOff val="0"/>
            <a:satOff val="0"/>
            <a:lumOff val="0"/>
            <a:alpha val="84000"/>
          </a:schemeClr>
        </a:solidFill>
      </dgm:spPr>
      <dgm:t>
        <a:bodyPr/>
        <a:lstStyle/>
        <a:p>
          <a:pPr algn="l"/>
          <a:r>
            <a:rPr lang="en-US" dirty="0"/>
            <a:t>94.9 ± 8.2*</a:t>
          </a:r>
        </a:p>
      </dgm:t>
    </dgm:pt>
    <dgm:pt modelId="{C780A62F-FB8C-E94B-BC28-C844A94FCCE2}" type="parTrans" cxnId="{9AD71C13-A331-5F4A-A2E2-905E46FF7C35}">
      <dgm:prSet/>
      <dgm:spPr/>
      <dgm:t>
        <a:bodyPr/>
        <a:lstStyle/>
        <a:p>
          <a:endParaRPr lang="en-US"/>
        </a:p>
      </dgm:t>
    </dgm:pt>
    <dgm:pt modelId="{3C2540F9-D96D-0F47-B2D3-046F91A0D0F8}" type="sibTrans" cxnId="{9AD71C13-A331-5F4A-A2E2-905E46FF7C35}">
      <dgm:prSet/>
      <dgm:spPr/>
      <dgm:t>
        <a:bodyPr/>
        <a:lstStyle/>
        <a:p>
          <a:endParaRPr lang="en-US"/>
        </a:p>
      </dgm:t>
    </dgm:pt>
    <dgm:pt modelId="{FE70057E-8C7D-8440-9D4D-DDB613A0466A}">
      <dgm:prSet phldrT="[Text]"/>
      <dgm:spPr>
        <a:solidFill>
          <a:schemeClr val="accent1">
            <a:lumMod val="60000"/>
            <a:lumOff val="40000"/>
            <a:alpha val="86000"/>
          </a:schemeClr>
        </a:solidFill>
      </dgm:spPr>
      <dgm:t>
        <a:bodyPr/>
        <a:lstStyle/>
        <a:p>
          <a:pPr algn="l"/>
          <a:r>
            <a:rPr lang="en-US" b="1" dirty="0"/>
            <a:t>H INV 60°/s </a:t>
          </a:r>
        </a:p>
      </dgm:t>
    </dgm:pt>
    <dgm:pt modelId="{6FC19ABC-27F7-C046-BD7D-C5724F0BA6B2}" type="parTrans" cxnId="{8C483E28-9ABD-AF49-A1ED-294EA13D0D57}">
      <dgm:prSet/>
      <dgm:spPr/>
      <dgm:t>
        <a:bodyPr/>
        <a:lstStyle/>
        <a:p>
          <a:endParaRPr lang="en-US"/>
        </a:p>
      </dgm:t>
    </dgm:pt>
    <dgm:pt modelId="{419A0414-20AD-C249-9D2F-83BE099EFBF4}" type="sibTrans" cxnId="{8C483E28-9ABD-AF49-A1ED-294EA13D0D57}">
      <dgm:prSet/>
      <dgm:spPr/>
      <dgm:t>
        <a:bodyPr/>
        <a:lstStyle/>
        <a:p>
          <a:endParaRPr lang="en-US"/>
        </a:p>
      </dgm:t>
    </dgm:pt>
    <dgm:pt modelId="{9BE60C31-CCBE-E348-B47D-977DC1AAEED2}">
      <dgm:prSet phldrT="[Text]"/>
      <dgm:spPr>
        <a:solidFill>
          <a:schemeClr val="accent1">
            <a:lumMod val="60000"/>
            <a:lumOff val="40000"/>
            <a:alpha val="86000"/>
          </a:schemeClr>
        </a:solidFill>
      </dgm:spPr>
      <dgm:t>
        <a:bodyPr/>
        <a:lstStyle/>
        <a:p>
          <a:pPr algn="l"/>
          <a:r>
            <a:rPr lang="en-US" dirty="0"/>
            <a:t>1.74 ± 0.4 </a:t>
          </a:r>
        </a:p>
      </dgm:t>
    </dgm:pt>
    <dgm:pt modelId="{D521AE45-B35B-344C-8A5D-66E7E23AA8DD}" type="parTrans" cxnId="{59A5D77D-1DF1-B740-9672-86CCB07C3BC8}">
      <dgm:prSet/>
      <dgm:spPr/>
      <dgm:t>
        <a:bodyPr/>
        <a:lstStyle/>
        <a:p>
          <a:endParaRPr lang="en-US"/>
        </a:p>
      </dgm:t>
    </dgm:pt>
    <dgm:pt modelId="{72FB9524-5503-5242-A53B-826DB26702CA}" type="sibTrans" cxnId="{59A5D77D-1DF1-B740-9672-86CCB07C3BC8}">
      <dgm:prSet/>
      <dgm:spPr/>
      <dgm:t>
        <a:bodyPr/>
        <a:lstStyle/>
        <a:p>
          <a:endParaRPr lang="en-US"/>
        </a:p>
      </dgm:t>
    </dgm:pt>
    <dgm:pt modelId="{4C3B45C0-DF4B-BC4F-B9DF-E7CD92F03346}">
      <dgm:prSet phldrT="[Text]"/>
      <dgm:spPr>
        <a:solidFill>
          <a:schemeClr val="accent1">
            <a:lumMod val="60000"/>
            <a:lumOff val="40000"/>
            <a:alpha val="86000"/>
          </a:schemeClr>
        </a:solidFill>
      </dgm:spPr>
      <dgm:t>
        <a:bodyPr/>
        <a:lstStyle/>
        <a:p>
          <a:pPr algn="l"/>
          <a:r>
            <a:rPr lang="en-US" dirty="0"/>
            <a:t>1.70 ± 0.3</a:t>
          </a:r>
        </a:p>
      </dgm:t>
    </dgm:pt>
    <dgm:pt modelId="{7B200E67-232C-1144-9E8D-5AAECB43C22D}" type="parTrans" cxnId="{6341D2F7-7A7A-A14C-9067-9D33E301B68C}">
      <dgm:prSet/>
      <dgm:spPr/>
      <dgm:t>
        <a:bodyPr/>
        <a:lstStyle/>
        <a:p>
          <a:endParaRPr lang="en-US"/>
        </a:p>
      </dgm:t>
    </dgm:pt>
    <dgm:pt modelId="{3FE7659C-2B7E-EC4B-97A3-6B2C61A424DC}" type="sibTrans" cxnId="{6341D2F7-7A7A-A14C-9067-9D33E301B68C}">
      <dgm:prSet/>
      <dgm:spPr/>
      <dgm:t>
        <a:bodyPr/>
        <a:lstStyle/>
        <a:p>
          <a:endParaRPr lang="en-US"/>
        </a:p>
      </dgm:t>
    </dgm:pt>
    <dgm:pt modelId="{4712D487-4168-DA47-A571-FCED31AEFDD2}">
      <dgm:prSet phldrT="[Text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algn="l"/>
          <a:r>
            <a:rPr lang="en-US" dirty="0"/>
            <a:t>152.8 ± 35.0*</a:t>
          </a:r>
        </a:p>
      </dgm:t>
    </dgm:pt>
    <dgm:pt modelId="{D47FFADB-4A03-D74A-BEFB-AD897ACBC619}" type="parTrans" cxnId="{17D1A7F6-E404-9A40-869F-8DF177E6B1CF}">
      <dgm:prSet/>
      <dgm:spPr/>
      <dgm:t>
        <a:bodyPr/>
        <a:lstStyle/>
        <a:p>
          <a:endParaRPr lang="en-US"/>
        </a:p>
      </dgm:t>
    </dgm:pt>
    <dgm:pt modelId="{79EBCF98-1C02-2F4A-871D-4060FCC1D6FA}" type="sibTrans" cxnId="{17D1A7F6-E404-9A40-869F-8DF177E6B1CF}">
      <dgm:prSet/>
      <dgm:spPr/>
      <dgm:t>
        <a:bodyPr/>
        <a:lstStyle/>
        <a:p>
          <a:endParaRPr lang="en-US"/>
        </a:p>
      </dgm:t>
    </dgm:pt>
    <dgm:pt modelId="{535B11AB-8E17-3640-B582-3CFA7E22A449}">
      <dgm:prSet phldrT="[Text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algn="l"/>
          <a:r>
            <a:rPr lang="en-US" i="1" dirty="0"/>
            <a:t>p</a:t>
          </a:r>
          <a:r>
            <a:rPr lang="en-US" dirty="0"/>
            <a:t> = 0.002</a:t>
          </a:r>
        </a:p>
      </dgm:t>
    </dgm:pt>
    <dgm:pt modelId="{449C5342-24C9-C149-982A-0CC1D27F172A}" type="parTrans" cxnId="{D82A17F0-8CDB-534D-987A-99F4E657B14B}">
      <dgm:prSet/>
      <dgm:spPr/>
      <dgm:t>
        <a:bodyPr/>
        <a:lstStyle/>
        <a:p>
          <a:endParaRPr lang="en-US"/>
        </a:p>
      </dgm:t>
    </dgm:pt>
    <dgm:pt modelId="{4FF221BF-DFD7-4943-ACEF-485AF68EB270}" type="sibTrans" cxnId="{D82A17F0-8CDB-534D-987A-99F4E657B14B}">
      <dgm:prSet/>
      <dgm:spPr/>
      <dgm:t>
        <a:bodyPr/>
        <a:lstStyle/>
        <a:p>
          <a:endParaRPr lang="en-US"/>
        </a:p>
      </dgm:t>
    </dgm:pt>
    <dgm:pt modelId="{9EA1847C-CF1A-1647-907D-F88BCC662B22}">
      <dgm:prSet phldrT="[Text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pPr algn="l"/>
          <a:endParaRPr lang="en-US" dirty="0"/>
        </a:p>
      </dgm:t>
    </dgm:pt>
    <dgm:pt modelId="{4EBB661D-F959-074D-83E4-BE1D579C77F6}" type="parTrans" cxnId="{BE8268D6-0701-FF4C-81D8-32F63FD62DD5}">
      <dgm:prSet/>
      <dgm:spPr/>
      <dgm:t>
        <a:bodyPr/>
        <a:lstStyle/>
        <a:p>
          <a:endParaRPr lang="en-US"/>
        </a:p>
      </dgm:t>
    </dgm:pt>
    <dgm:pt modelId="{C360BE0C-D12E-3245-A4E9-C66AB7AD30E9}" type="sibTrans" cxnId="{BE8268D6-0701-FF4C-81D8-32F63FD62DD5}">
      <dgm:prSet/>
      <dgm:spPr/>
      <dgm:t>
        <a:bodyPr/>
        <a:lstStyle/>
        <a:p>
          <a:endParaRPr lang="en-US"/>
        </a:p>
      </dgm:t>
    </dgm:pt>
    <dgm:pt modelId="{9CCD779C-E696-5542-B31E-6F8E8EFCCF53}">
      <dgm:prSet phldrT="[Text]"/>
      <dgm:spPr>
        <a:solidFill>
          <a:schemeClr val="accent1">
            <a:hueOff val="0"/>
            <a:satOff val="0"/>
            <a:lumOff val="0"/>
            <a:alpha val="84000"/>
          </a:schemeClr>
        </a:solidFill>
      </dgm:spPr>
      <dgm:t>
        <a:bodyPr/>
        <a:lstStyle/>
        <a:p>
          <a:pPr algn="l"/>
          <a:r>
            <a:rPr lang="en-US" dirty="0"/>
            <a:t>94.5 ± 10.2*</a:t>
          </a:r>
        </a:p>
      </dgm:t>
    </dgm:pt>
    <dgm:pt modelId="{E280FC30-3D68-C44F-B365-F79F88580A78}" type="parTrans" cxnId="{EB81487F-BDA5-F04C-AE4F-551E3DE4703A}">
      <dgm:prSet/>
      <dgm:spPr/>
      <dgm:t>
        <a:bodyPr/>
        <a:lstStyle/>
        <a:p>
          <a:endParaRPr lang="en-US"/>
        </a:p>
      </dgm:t>
    </dgm:pt>
    <dgm:pt modelId="{F4EED442-30CA-2D4C-A46D-DB996D7BD160}" type="sibTrans" cxnId="{EB81487F-BDA5-F04C-AE4F-551E3DE4703A}">
      <dgm:prSet/>
      <dgm:spPr/>
      <dgm:t>
        <a:bodyPr/>
        <a:lstStyle/>
        <a:p>
          <a:endParaRPr lang="en-US"/>
        </a:p>
      </dgm:t>
    </dgm:pt>
    <dgm:pt modelId="{0EE769FB-32A6-5F41-9496-090013B1E53C}">
      <dgm:prSet phldrT="[Text]"/>
      <dgm:spPr>
        <a:solidFill>
          <a:schemeClr val="accent1">
            <a:hueOff val="0"/>
            <a:satOff val="0"/>
            <a:lumOff val="0"/>
            <a:alpha val="84000"/>
          </a:schemeClr>
        </a:solidFill>
      </dgm:spPr>
      <dgm:t>
        <a:bodyPr/>
        <a:lstStyle/>
        <a:p>
          <a:pPr algn="l"/>
          <a:r>
            <a:rPr lang="en-US" i="1" dirty="0"/>
            <a:t>p</a:t>
          </a:r>
          <a:r>
            <a:rPr lang="en-US" dirty="0"/>
            <a:t> = 0.009</a:t>
          </a:r>
        </a:p>
      </dgm:t>
    </dgm:pt>
    <dgm:pt modelId="{F65A582C-F398-134D-95A6-77997032627A}" type="parTrans" cxnId="{2283DE4C-AAFC-5E4B-99EC-5E7D6DDADE27}">
      <dgm:prSet/>
      <dgm:spPr/>
      <dgm:t>
        <a:bodyPr/>
        <a:lstStyle/>
        <a:p>
          <a:endParaRPr lang="en-US"/>
        </a:p>
      </dgm:t>
    </dgm:pt>
    <dgm:pt modelId="{3996CEDA-977B-6245-8230-B0B6A547BD53}" type="sibTrans" cxnId="{2283DE4C-AAFC-5E4B-99EC-5E7D6DDADE27}">
      <dgm:prSet/>
      <dgm:spPr/>
      <dgm:t>
        <a:bodyPr/>
        <a:lstStyle/>
        <a:p>
          <a:endParaRPr lang="en-US"/>
        </a:p>
      </dgm:t>
    </dgm:pt>
    <dgm:pt modelId="{85B62782-4D53-B444-A4E1-1A44B4CB9FBC}">
      <dgm:prSet phldrT="[Text]"/>
      <dgm:spPr>
        <a:solidFill>
          <a:schemeClr val="accent1">
            <a:hueOff val="0"/>
            <a:satOff val="0"/>
            <a:lumOff val="0"/>
            <a:alpha val="84000"/>
          </a:schemeClr>
        </a:solidFill>
      </dgm:spPr>
      <dgm:t>
        <a:bodyPr/>
        <a:lstStyle/>
        <a:p>
          <a:pPr algn="l"/>
          <a:endParaRPr lang="en-US" dirty="0"/>
        </a:p>
      </dgm:t>
    </dgm:pt>
    <dgm:pt modelId="{FFE2F678-EF4B-4F40-AD81-2E5DE5A15E8F}" type="parTrans" cxnId="{8F50F12D-50D6-B445-91D3-3503F6C1237A}">
      <dgm:prSet/>
      <dgm:spPr/>
      <dgm:t>
        <a:bodyPr/>
        <a:lstStyle/>
        <a:p>
          <a:endParaRPr lang="en-US"/>
        </a:p>
      </dgm:t>
    </dgm:pt>
    <dgm:pt modelId="{39E8FAFE-5B0F-5345-847C-A50CFE363D90}" type="sibTrans" cxnId="{8F50F12D-50D6-B445-91D3-3503F6C1237A}">
      <dgm:prSet/>
      <dgm:spPr/>
      <dgm:t>
        <a:bodyPr/>
        <a:lstStyle/>
        <a:p>
          <a:endParaRPr lang="en-US"/>
        </a:p>
      </dgm:t>
    </dgm:pt>
    <dgm:pt modelId="{51C41BFD-CA3E-BC43-A11E-B49F07796FFF}">
      <dgm:prSet phldrT="[Text]"/>
      <dgm:spPr>
        <a:solidFill>
          <a:schemeClr val="accent1">
            <a:lumMod val="60000"/>
            <a:lumOff val="40000"/>
            <a:alpha val="86000"/>
          </a:schemeClr>
        </a:solidFill>
      </dgm:spPr>
      <dgm:t>
        <a:bodyPr/>
        <a:lstStyle/>
        <a:p>
          <a:pPr algn="l"/>
          <a:r>
            <a:rPr lang="en-US" dirty="0"/>
            <a:t>1.82 ± 0.5*</a:t>
          </a:r>
        </a:p>
      </dgm:t>
    </dgm:pt>
    <dgm:pt modelId="{91E64198-5E2B-CF4F-AB25-91AE12A90482}" type="parTrans" cxnId="{2B3E4A9A-0672-6D43-A207-2995866ED65B}">
      <dgm:prSet/>
      <dgm:spPr/>
      <dgm:t>
        <a:bodyPr/>
        <a:lstStyle/>
        <a:p>
          <a:endParaRPr lang="en-US"/>
        </a:p>
      </dgm:t>
    </dgm:pt>
    <dgm:pt modelId="{76CDBEC7-173C-2945-958B-B2603FB348D1}" type="sibTrans" cxnId="{2B3E4A9A-0672-6D43-A207-2995866ED65B}">
      <dgm:prSet/>
      <dgm:spPr/>
      <dgm:t>
        <a:bodyPr/>
        <a:lstStyle/>
        <a:p>
          <a:endParaRPr lang="en-US"/>
        </a:p>
      </dgm:t>
    </dgm:pt>
    <dgm:pt modelId="{2CC6BAC0-AEEC-4048-B515-CF9D2EB91A95}">
      <dgm:prSet phldrT="[Text]"/>
      <dgm:spPr>
        <a:solidFill>
          <a:schemeClr val="accent1">
            <a:lumMod val="60000"/>
            <a:lumOff val="40000"/>
            <a:alpha val="86000"/>
          </a:schemeClr>
        </a:solidFill>
      </dgm:spPr>
      <dgm:t>
        <a:bodyPr/>
        <a:lstStyle/>
        <a:p>
          <a:pPr algn="l"/>
          <a:r>
            <a:rPr lang="en-US" i="1" dirty="0"/>
            <a:t>p</a:t>
          </a:r>
          <a:r>
            <a:rPr lang="en-US" dirty="0"/>
            <a:t> = 0.007</a:t>
          </a:r>
        </a:p>
      </dgm:t>
    </dgm:pt>
    <dgm:pt modelId="{8FA1D5EC-1063-7543-8CAD-FE0BA9B1A2F2}" type="parTrans" cxnId="{DE8D4D0B-177F-CA44-958D-92681A0A00D3}">
      <dgm:prSet/>
      <dgm:spPr/>
      <dgm:t>
        <a:bodyPr/>
        <a:lstStyle/>
        <a:p>
          <a:endParaRPr lang="en-US"/>
        </a:p>
      </dgm:t>
    </dgm:pt>
    <dgm:pt modelId="{AE2943B4-0116-C24C-B062-22AA5DE55C38}" type="sibTrans" cxnId="{DE8D4D0B-177F-CA44-958D-92681A0A00D3}">
      <dgm:prSet/>
      <dgm:spPr/>
      <dgm:t>
        <a:bodyPr/>
        <a:lstStyle/>
        <a:p>
          <a:endParaRPr lang="en-US"/>
        </a:p>
      </dgm:t>
    </dgm:pt>
    <dgm:pt modelId="{DA930B6B-901A-1648-8CB2-2A4472740B9D}">
      <dgm:prSet phldrT="[Text]"/>
      <dgm:spPr>
        <a:solidFill>
          <a:schemeClr val="accent1">
            <a:lumMod val="60000"/>
            <a:lumOff val="40000"/>
            <a:alpha val="86000"/>
          </a:schemeClr>
        </a:solidFill>
      </dgm:spPr>
      <dgm:t>
        <a:bodyPr/>
        <a:lstStyle/>
        <a:p>
          <a:pPr algn="l"/>
          <a:endParaRPr lang="en-US" dirty="0"/>
        </a:p>
      </dgm:t>
    </dgm:pt>
    <dgm:pt modelId="{118969FD-2121-FC4F-BFD4-F5C20CFFB381}" type="parTrans" cxnId="{BFAC86DF-BD76-4B47-B0DB-33204345C941}">
      <dgm:prSet/>
      <dgm:spPr/>
      <dgm:t>
        <a:bodyPr/>
        <a:lstStyle/>
        <a:p>
          <a:endParaRPr lang="en-US"/>
        </a:p>
      </dgm:t>
    </dgm:pt>
    <dgm:pt modelId="{F70783D3-7BEC-0942-B961-73BAF212293A}" type="sibTrans" cxnId="{BFAC86DF-BD76-4B47-B0DB-33204345C941}">
      <dgm:prSet/>
      <dgm:spPr/>
      <dgm:t>
        <a:bodyPr/>
        <a:lstStyle/>
        <a:p>
          <a:endParaRPr lang="en-US"/>
        </a:p>
      </dgm:t>
    </dgm:pt>
    <dgm:pt modelId="{B0B521CE-3B17-134C-A944-01D9EC0CD506}" type="pres">
      <dgm:prSet presAssocID="{30FF03D1-34DB-AE48-8E1A-4B0BD76F0690}" presName="Name0" presStyleCnt="0">
        <dgm:presLayoutVars>
          <dgm:dir/>
          <dgm:resizeHandles val="exact"/>
        </dgm:presLayoutVars>
      </dgm:prSet>
      <dgm:spPr/>
    </dgm:pt>
    <dgm:pt modelId="{C9BC6F48-E0E3-0A4A-B069-C1316B2F804C}" type="pres">
      <dgm:prSet presAssocID="{CA8E7CE8-557D-BB49-B36D-1D2E45E68F9F}" presName="node" presStyleLbl="node1" presStyleIdx="0" presStyleCnt="3" custScaleX="112374">
        <dgm:presLayoutVars>
          <dgm:bulletEnabled val="1"/>
        </dgm:presLayoutVars>
      </dgm:prSet>
      <dgm:spPr/>
    </dgm:pt>
    <dgm:pt modelId="{D34BD92F-DB0F-9C41-ADB0-1CE6AFC752E8}" type="pres">
      <dgm:prSet presAssocID="{C2DB841F-E634-B240-9785-15396E9827DB}" presName="sibTrans" presStyleCnt="0"/>
      <dgm:spPr/>
    </dgm:pt>
    <dgm:pt modelId="{FF6B2648-B559-FF47-B2B5-C3B54F06CF5B}" type="pres">
      <dgm:prSet presAssocID="{CB2F8F51-A6BE-354E-BE4C-BBEAFB62D5E6}" presName="node" presStyleLbl="node1" presStyleIdx="1" presStyleCnt="3" custScaleX="107481" custLinFactNeighborX="-33075" custLinFactNeighborY="0">
        <dgm:presLayoutVars>
          <dgm:bulletEnabled val="1"/>
        </dgm:presLayoutVars>
      </dgm:prSet>
      <dgm:spPr/>
    </dgm:pt>
    <dgm:pt modelId="{A5BBAF65-BF79-2145-A02E-36D4DB9AD42E}" type="pres">
      <dgm:prSet presAssocID="{54E3907F-364E-6441-8BF2-7997A9A4A531}" presName="sibTrans" presStyleCnt="0"/>
      <dgm:spPr/>
    </dgm:pt>
    <dgm:pt modelId="{0908792E-5DF7-4F4B-AE8F-4CCEB972557F}" type="pres">
      <dgm:prSet presAssocID="{FE70057E-8C7D-8440-9D4D-DDB613A0466A}" presName="node" presStyleLbl="node1" presStyleIdx="2" presStyleCnt="3" custScaleX="106843" custLinFactNeighborX="-71764" custLinFactNeighborY="-1067">
        <dgm:presLayoutVars>
          <dgm:bulletEnabled val="1"/>
        </dgm:presLayoutVars>
      </dgm:prSet>
      <dgm:spPr/>
    </dgm:pt>
  </dgm:ptLst>
  <dgm:cxnLst>
    <dgm:cxn modelId="{07B94B06-DE34-A045-934B-09E829E87FC0}" type="presOf" srcId="{FE70057E-8C7D-8440-9D4D-DDB613A0466A}" destId="{0908792E-5DF7-4F4B-AE8F-4CCEB972557F}" srcOrd="0" destOrd="0" presId="urn:microsoft.com/office/officeart/2005/8/layout/hList6"/>
    <dgm:cxn modelId="{DE8D4D0B-177F-CA44-958D-92681A0A00D3}" srcId="{FE70057E-8C7D-8440-9D4D-DDB613A0466A}" destId="{2CC6BAC0-AEEC-4048-B515-CF9D2EB91A95}" srcOrd="4" destOrd="0" parTransId="{8FA1D5EC-1063-7543-8CAD-FE0BA9B1A2F2}" sibTransId="{AE2943B4-0116-C24C-B062-22AA5DE55C38}"/>
    <dgm:cxn modelId="{0A4FC60C-B0E4-284F-A14D-AA0EE0D29B66}" type="presOf" srcId="{85B62782-4D53-B444-A4E1-1A44B4CB9FBC}" destId="{FF6B2648-B559-FF47-B2B5-C3B54F06CF5B}" srcOrd="0" destOrd="4" presId="urn:microsoft.com/office/officeart/2005/8/layout/hList6"/>
    <dgm:cxn modelId="{E004BA11-B48E-3A4E-ABF6-F83E86EC0B2F}" type="presOf" srcId="{9CCD779C-E696-5542-B31E-6F8E8EFCCF53}" destId="{FF6B2648-B559-FF47-B2B5-C3B54F06CF5B}" srcOrd="0" destOrd="3" presId="urn:microsoft.com/office/officeart/2005/8/layout/hList6"/>
    <dgm:cxn modelId="{9AD71C13-A331-5F4A-A2E2-905E46FF7C35}" srcId="{CB2F8F51-A6BE-354E-BE4C-BBEAFB62D5E6}" destId="{5D857EC5-C00B-A048-98F8-B4251A4922C9}" srcOrd="1" destOrd="0" parTransId="{C780A62F-FB8C-E94B-BC28-C844A94FCCE2}" sibTransId="{3C2540F9-D96D-0F47-B2D3-046F91A0D0F8}"/>
    <dgm:cxn modelId="{4098B91D-4254-B64F-B2CD-8BDB3C65EACC}" srcId="{CA8E7CE8-557D-BB49-B36D-1D2E45E68F9F}" destId="{CA148588-1FA5-F748-923C-0D3D64D6A4A7}" srcOrd="0" destOrd="0" parTransId="{6FF2BFA4-2565-1D4C-A0B2-6CE45C36F4F5}" sibTransId="{23C8C9BE-0047-7246-9660-7FC14C20621F}"/>
    <dgm:cxn modelId="{66948921-8149-8144-AB19-D9B497399CC0}" srcId="{CB2F8F51-A6BE-354E-BE4C-BBEAFB62D5E6}" destId="{D554994E-9905-3747-B422-A9145462DD06}" srcOrd="0" destOrd="0" parTransId="{0A46FD20-26D1-BD4F-BE98-4F3FD6661174}" sibTransId="{8C6E6959-5E9D-9C42-BCA7-B7E2F4440421}"/>
    <dgm:cxn modelId="{8C483E28-9ABD-AF49-A1ED-294EA13D0D57}" srcId="{30FF03D1-34DB-AE48-8E1A-4B0BD76F0690}" destId="{FE70057E-8C7D-8440-9D4D-DDB613A0466A}" srcOrd="2" destOrd="0" parTransId="{6FC19ABC-27F7-C046-BD7D-C5724F0BA6B2}" sibTransId="{419A0414-20AD-C249-9D2F-83BE099EFBF4}"/>
    <dgm:cxn modelId="{8F50F12D-50D6-B445-91D3-3503F6C1237A}" srcId="{CB2F8F51-A6BE-354E-BE4C-BBEAFB62D5E6}" destId="{85B62782-4D53-B444-A4E1-1A44B4CB9FBC}" srcOrd="3" destOrd="0" parTransId="{FFE2F678-EF4B-4F40-AD81-2E5DE5A15E8F}" sibTransId="{39E8FAFE-5B0F-5345-847C-A50CFE363D90}"/>
    <dgm:cxn modelId="{5C6A1D2E-EB55-EE40-BB67-1630EBCA233A}" type="presOf" srcId="{CA8E7CE8-557D-BB49-B36D-1D2E45E68F9F}" destId="{C9BC6F48-E0E3-0A4A-B069-C1316B2F804C}" srcOrd="0" destOrd="0" presId="urn:microsoft.com/office/officeart/2005/8/layout/hList6"/>
    <dgm:cxn modelId="{86781F34-BA48-2048-A3B3-6D6B1F4BF690}" type="presOf" srcId="{9BE60C31-CCBE-E348-B47D-977DC1AAEED2}" destId="{0908792E-5DF7-4F4B-AE8F-4CCEB972557F}" srcOrd="0" destOrd="1" presId="urn:microsoft.com/office/officeart/2005/8/layout/hList6"/>
    <dgm:cxn modelId="{285E3A4C-E9E2-AD41-9B77-E73335722B56}" srcId="{CA8E7CE8-557D-BB49-B36D-1D2E45E68F9F}" destId="{3A1BFCB6-8B1C-7149-9BA7-98EC44E6FC85}" srcOrd="1" destOrd="0" parTransId="{98DD6125-8C25-1D48-BB0F-A050050CED43}" sibTransId="{BB4F4E74-BBCA-8E41-97B0-32A20EE6087B}"/>
    <dgm:cxn modelId="{2283DE4C-AAFC-5E4B-99EC-5E7D6DDADE27}" srcId="{CB2F8F51-A6BE-354E-BE4C-BBEAFB62D5E6}" destId="{0EE769FB-32A6-5F41-9496-090013B1E53C}" srcOrd="4" destOrd="0" parTransId="{F65A582C-F398-134D-95A6-77997032627A}" sibTransId="{3996CEDA-977B-6245-8230-B0B6A547BD53}"/>
    <dgm:cxn modelId="{88CB5D5F-8B21-7546-87E9-46E74459474F}" type="presOf" srcId="{CA148588-1FA5-F748-923C-0D3D64D6A4A7}" destId="{C9BC6F48-E0E3-0A4A-B069-C1316B2F804C}" srcOrd="0" destOrd="1" presId="urn:microsoft.com/office/officeart/2005/8/layout/hList6"/>
    <dgm:cxn modelId="{820CEC69-1435-6F48-BFCD-FE05A8D249B8}" type="presOf" srcId="{2CC6BAC0-AEEC-4048-B515-CF9D2EB91A95}" destId="{0908792E-5DF7-4F4B-AE8F-4CCEB972557F}" srcOrd="0" destOrd="5" presId="urn:microsoft.com/office/officeart/2005/8/layout/hList6"/>
    <dgm:cxn modelId="{36526079-884B-7D45-BD8E-C62CE8A1333C}" type="presOf" srcId="{30FF03D1-34DB-AE48-8E1A-4B0BD76F0690}" destId="{B0B521CE-3B17-134C-A944-01D9EC0CD506}" srcOrd="0" destOrd="0" presId="urn:microsoft.com/office/officeart/2005/8/layout/hList6"/>
    <dgm:cxn modelId="{40A99179-F9CB-894C-AEFA-E50367545DC7}" srcId="{30FF03D1-34DB-AE48-8E1A-4B0BD76F0690}" destId="{CA8E7CE8-557D-BB49-B36D-1D2E45E68F9F}" srcOrd="0" destOrd="0" parTransId="{D62F125A-B969-5142-A1BB-A56FA0E0C06F}" sibTransId="{C2DB841F-E634-B240-9785-15396E9827DB}"/>
    <dgm:cxn modelId="{EDFB747A-C81C-3147-86DE-8157D4DA21E0}" type="presOf" srcId="{3A1BFCB6-8B1C-7149-9BA7-98EC44E6FC85}" destId="{C9BC6F48-E0E3-0A4A-B069-C1316B2F804C}" srcOrd="0" destOrd="2" presId="urn:microsoft.com/office/officeart/2005/8/layout/hList6"/>
    <dgm:cxn modelId="{1A17797D-B789-3B44-8A05-069301B463F3}" type="presOf" srcId="{535B11AB-8E17-3640-B582-3CFA7E22A449}" destId="{C9BC6F48-E0E3-0A4A-B069-C1316B2F804C}" srcOrd="0" destOrd="5" presId="urn:microsoft.com/office/officeart/2005/8/layout/hList6"/>
    <dgm:cxn modelId="{59A5D77D-1DF1-B740-9672-86CCB07C3BC8}" srcId="{FE70057E-8C7D-8440-9D4D-DDB613A0466A}" destId="{9BE60C31-CCBE-E348-B47D-977DC1AAEED2}" srcOrd="0" destOrd="0" parTransId="{D521AE45-B35B-344C-8A5D-66E7E23AA8DD}" sibTransId="{72FB9524-5503-5242-A53B-826DB26702CA}"/>
    <dgm:cxn modelId="{EB81487F-BDA5-F04C-AE4F-551E3DE4703A}" srcId="{CB2F8F51-A6BE-354E-BE4C-BBEAFB62D5E6}" destId="{9CCD779C-E696-5542-B31E-6F8E8EFCCF53}" srcOrd="2" destOrd="0" parTransId="{E280FC30-3D68-C44F-B365-F79F88580A78}" sibTransId="{F4EED442-30CA-2D4C-A46D-DB996D7BD160}"/>
    <dgm:cxn modelId="{8A571589-C612-7E44-861B-A656639C1A63}" type="presOf" srcId="{0EE769FB-32A6-5F41-9496-090013B1E53C}" destId="{FF6B2648-B559-FF47-B2B5-C3B54F06CF5B}" srcOrd="0" destOrd="5" presId="urn:microsoft.com/office/officeart/2005/8/layout/hList6"/>
    <dgm:cxn modelId="{9736FB8D-335C-3549-95FC-5F8B360C6B20}" type="presOf" srcId="{5D857EC5-C00B-A048-98F8-B4251A4922C9}" destId="{FF6B2648-B559-FF47-B2B5-C3B54F06CF5B}" srcOrd="0" destOrd="2" presId="urn:microsoft.com/office/officeart/2005/8/layout/hList6"/>
    <dgm:cxn modelId="{1CFC9791-3988-284B-ACDB-06A240518FE6}" type="presOf" srcId="{4712D487-4168-DA47-A571-FCED31AEFDD2}" destId="{C9BC6F48-E0E3-0A4A-B069-C1316B2F804C}" srcOrd="0" destOrd="3" presId="urn:microsoft.com/office/officeart/2005/8/layout/hList6"/>
    <dgm:cxn modelId="{2B3E4A9A-0672-6D43-A207-2995866ED65B}" srcId="{FE70057E-8C7D-8440-9D4D-DDB613A0466A}" destId="{51C41BFD-CA3E-BC43-A11E-B49F07796FFF}" srcOrd="2" destOrd="0" parTransId="{91E64198-5E2B-CF4F-AB25-91AE12A90482}" sibTransId="{76CDBEC7-173C-2945-958B-B2603FB348D1}"/>
    <dgm:cxn modelId="{B5557BA0-2173-5247-A785-8FF22DE1F7E9}" type="presOf" srcId="{CB2F8F51-A6BE-354E-BE4C-BBEAFB62D5E6}" destId="{FF6B2648-B559-FF47-B2B5-C3B54F06CF5B}" srcOrd="0" destOrd="0" presId="urn:microsoft.com/office/officeart/2005/8/layout/hList6"/>
    <dgm:cxn modelId="{5B7D93A1-58CF-D843-B7F7-49744210C9C0}" srcId="{30FF03D1-34DB-AE48-8E1A-4B0BD76F0690}" destId="{CB2F8F51-A6BE-354E-BE4C-BBEAFB62D5E6}" srcOrd="1" destOrd="0" parTransId="{9308A4E4-BD67-4145-8AFE-7B3BB5700F53}" sibTransId="{54E3907F-364E-6441-8BF2-7997A9A4A531}"/>
    <dgm:cxn modelId="{C278B9B2-6AD7-A044-85EC-62356DB9024A}" type="presOf" srcId="{9EA1847C-CF1A-1647-907D-F88BCC662B22}" destId="{C9BC6F48-E0E3-0A4A-B069-C1316B2F804C}" srcOrd="0" destOrd="4" presId="urn:microsoft.com/office/officeart/2005/8/layout/hList6"/>
    <dgm:cxn modelId="{BE8268D6-0701-FF4C-81D8-32F63FD62DD5}" srcId="{CA8E7CE8-557D-BB49-B36D-1D2E45E68F9F}" destId="{9EA1847C-CF1A-1647-907D-F88BCC662B22}" srcOrd="3" destOrd="0" parTransId="{4EBB661D-F959-074D-83E4-BE1D579C77F6}" sibTransId="{C360BE0C-D12E-3245-A4E9-C66AB7AD30E9}"/>
    <dgm:cxn modelId="{08DE8ED6-496E-E742-9466-9B889CA09289}" type="presOf" srcId="{4C3B45C0-DF4B-BC4F-B9DF-E7CD92F03346}" destId="{0908792E-5DF7-4F4B-AE8F-4CCEB972557F}" srcOrd="0" destOrd="2" presId="urn:microsoft.com/office/officeart/2005/8/layout/hList6"/>
    <dgm:cxn modelId="{21B482D8-BE5E-5B43-B16C-3FEB2DE98248}" type="presOf" srcId="{51C41BFD-CA3E-BC43-A11E-B49F07796FFF}" destId="{0908792E-5DF7-4F4B-AE8F-4CCEB972557F}" srcOrd="0" destOrd="3" presId="urn:microsoft.com/office/officeart/2005/8/layout/hList6"/>
    <dgm:cxn modelId="{6B6B6ADA-5A96-E84E-8F9B-96AA8D3AE6B3}" type="presOf" srcId="{D554994E-9905-3747-B422-A9145462DD06}" destId="{FF6B2648-B559-FF47-B2B5-C3B54F06CF5B}" srcOrd="0" destOrd="1" presId="urn:microsoft.com/office/officeart/2005/8/layout/hList6"/>
    <dgm:cxn modelId="{BFAC86DF-BD76-4B47-B0DB-33204345C941}" srcId="{FE70057E-8C7D-8440-9D4D-DDB613A0466A}" destId="{DA930B6B-901A-1648-8CB2-2A4472740B9D}" srcOrd="3" destOrd="0" parTransId="{118969FD-2121-FC4F-BFD4-F5C20CFFB381}" sibTransId="{F70783D3-7BEC-0942-B961-73BAF212293A}"/>
    <dgm:cxn modelId="{D82A17F0-8CDB-534D-987A-99F4E657B14B}" srcId="{CA8E7CE8-557D-BB49-B36D-1D2E45E68F9F}" destId="{535B11AB-8E17-3640-B582-3CFA7E22A449}" srcOrd="4" destOrd="0" parTransId="{449C5342-24C9-C149-982A-0CC1D27F172A}" sibTransId="{4FF221BF-DFD7-4943-ACEF-485AF68EB270}"/>
    <dgm:cxn modelId="{17D1A7F6-E404-9A40-869F-8DF177E6B1CF}" srcId="{CA8E7CE8-557D-BB49-B36D-1D2E45E68F9F}" destId="{4712D487-4168-DA47-A571-FCED31AEFDD2}" srcOrd="2" destOrd="0" parTransId="{D47FFADB-4A03-D74A-BEFB-AD897ACBC619}" sibTransId="{79EBCF98-1C02-2F4A-871D-4060FCC1D6FA}"/>
    <dgm:cxn modelId="{6341D2F7-7A7A-A14C-9067-9D33E301B68C}" srcId="{FE70057E-8C7D-8440-9D4D-DDB613A0466A}" destId="{4C3B45C0-DF4B-BC4F-B9DF-E7CD92F03346}" srcOrd="1" destOrd="0" parTransId="{7B200E67-232C-1144-9E8D-5AAECB43C22D}" sibTransId="{3FE7659C-2B7E-EC4B-97A3-6B2C61A424DC}"/>
    <dgm:cxn modelId="{58A0FDF7-3129-A44C-8855-ABDA72CC6F47}" type="presOf" srcId="{DA930B6B-901A-1648-8CB2-2A4472740B9D}" destId="{0908792E-5DF7-4F4B-AE8F-4CCEB972557F}" srcOrd="0" destOrd="4" presId="urn:microsoft.com/office/officeart/2005/8/layout/hList6"/>
    <dgm:cxn modelId="{4A763039-7B9C-4240-80F6-B60F75D02B6E}" type="presParOf" srcId="{B0B521CE-3B17-134C-A944-01D9EC0CD506}" destId="{C9BC6F48-E0E3-0A4A-B069-C1316B2F804C}" srcOrd="0" destOrd="0" presId="urn:microsoft.com/office/officeart/2005/8/layout/hList6"/>
    <dgm:cxn modelId="{AF0E74B9-ACDA-244A-A27A-FC1681C66868}" type="presParOf" srcId="{B0B521CE-3B17-134C-A944-01D9EC0CD506}" destId="{D34BD92F-DB0F-9C41-ADB0-1CE6AFC752E8}" srcOrd="1" destOrd="0" presId="urn:microsoft.com/office/officeart/2005/8/layout/hList6"/>
    <dgm:cxn modelId="{288F1F52-BC2F-5949-A2CB-CA390EC25983}" type="presParOf" srcId="{B0B521CE-3B17-134C-A944-01D9EC0CD506}" destId="{FF6B2648-B559-FF47-B2B5-C3B54F06CF5B}" srcOrd="2" destOrd="0" presId="urn:microsoft.com/office/officeart/2005/8/layout/hList6"/>
    <dgm:cxn modelId="{FEDE5075-3C0C-E340-92DD-E747DAF29314}" type="presParOf" srcId="{B0B521CE-3B17-134C-A944-01D9EC0CD506}" destId="{A5BBAF65-BF79-2145-A02E-36D4DB9AD42E}" srcOrd="3" destOrd="0" presId="urn:microsoft.com/office/officeart/2005/8/layout/hList6"/>
    <dgm:cxn modelId="{B2DFB2D5-4AEE-D347-823E-D1C73755A3A1}" type="presParOf" srcId="{B0B521CE-3B17-134C-A944-01D9EC0CD506}" destId="{0908792E-5DF7-4F4B-AE8F-4CCEB972557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6D2EF7-5670-424F-9150-C5DFFBA5EEAE}" type="doc">
      <dgm:prSet loTypeId="urn:microsoft.com/office/officeart/2005/8/layout/pyramid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8FCEB8-BADD-2B42-A839-A4AED7C752BA}">
      <dgm:prSet phldrT="[Text]" custT="1"/>
      <dgm:spPr/>
      <dgm:t>
        <a:bodyPr/>
        <a:lstStyle/>
        <a:p>
          <a:endParaRPr lang="en-US" sz="1100" dirty="0"/>
        </a:p>
      </dgm:t>
    </dgm:pt>
    <dgm:pt modelId="{DC82D5D1-AAB2-6F43-BE21-963717F0428B}" type="parTrans" cxnId="{3A57CFAB-692B-7640-A5FA-C55364BA409D}">
      <dgm:prSet/>
      <dgm:spPr/>
      <dgm:t>
        <a:bodyPr/>
        <a:lstStyle/>
        <a:p>
          <a:endParaRPr lang="en-US"/>
        </a:p>
      </dgm:t>
    </dgm:pt>
    <dgm:pt modelId="{FDAC0767-BC42-4746-9833-B8D341A6D998}" type="sibTrans" cxnId="{3A57CFAB-692B-7640-A5FA-C55364BA409D}">
      <dgm:prSet/>
      <dgm:spPr/>
      <dgm:t>
        <a:bodyPr/>
        <a:lstStyle/>
        <a:p>
          <a:endParaRPr lang="en-US"/>
        </a:p>
      </dgm:t>
    </dgm:pt>
    <dgm:pt modelId="{36A82312-0D84-5D41-AA4D-C3A65AA27C3C}">
      <dgm:prSet phldrT="[Text]" custT="1"/>
      <dgm:spPr/>
      <dgm:t>
        <a:bodyPr/>
        <a:lstStyle/>
        <a:p>
          <a:r>
            <a:rPr lang="en-US" sz="1200" dirty="0"/>
            <a:t>Autonomy</a:t>
          </a:r>
        </a:p>
      </dgm:t>
    </dgm:pt>
    <dgm:pt modelId="{7B999FEB-655C-6E4F-8121-3159E181D55A}" type="parTrans" cxnId="{80E18A0D-781E-0545-BDE8-1B014BBEE789}">
      <dgm:prSet/>
      <dgm:spPr/>
      <dgm:t>
        <a:bodyPr/>
        <a:lstStyle/>
        <a:p>
          <a:endParaRPr lang="en-US"/>
        </a:p>
      </dgm:t>
    </dgm:pt>
    <dgm:pt modelId="{938B3F41-9472-524D-8CEC-75E78E8C497C}" type="sibTrans" cxnId="{80E18A0D-781E-0545-BDE8-1B014BBEE789}">
      <dgm:prSet/>
      <dgm:spPr/>
      <dgm:t>
        <a:bodyPr/>
        <a:lstStyle/>
        <a:p>
          <a:endParaRPr lang="en-US"/>
        </a:p>
      </dgm:t>
    </dgm:pt>
    <dgm:pt modelId="{07AF54EB-206C-2E46-A174-F40A5C29701D}">
      <dgm:prSet phldrT="[Text]" custT="1"/>
      <dgm:spPr>
        <a:solidFill>
          <a:schemeClr val="tx2">
            <a:lumMod val="90000"/>
          </a:schemeClr>
        </a:solidFill>
      </dgm:spPr>
      <dgm:t>
        <a:bodyPr/>
        <a:lstStyle/>
        <a:p>
          <a:r>
            <a:rPr lang="en-US" sz="1800" b="1" dirty="0"/>
            <a:t>SDT</a:t>
          </a:r>
        </a:p>
      </dgm:t>
    </dgm:pt>
    <dgm:pt modelId="{C81D5F58-6B2A-C14D-8CEE-40B47A9607B5}" type="parTrans" cxnId="{30CCAB75-983A-6745-BB15-B26720D03386}">
      <dgm:prSet/>
      <dgm:spPr/>
      <dgm:t>
        <a:bodyPr/>
        <a:lstStyle/>
        <a:p>
          <a:endParaRPr lang="en-US"/>
        </a:p>
      </dgm:t>
    </dgm:pt>
    <dgm:pt modelId="{2D8C171C-ACCA-6A4E-BE10-A26B5AD88ECA}" type="sibTrans" cxnId="{30CCAB75-983A-6745-BB15-B26720D03386}">
      <dgm:prSet/>
      <dgm:spPr/>
      <dgm:t>
        <a:bodyPr/>
        <a:lstStyle/>
        <a:p>
          <a:endParaRPr lang="en-US"/>
        </a:p>
      </dgm:t>
    </dgm:pt>
    <dgm:pt modelId="{93E7952E-EA55-EC4E-9D2D-3C0E3312B280}">
      <dgm:prSet phldrT="[Text]" custT="1"/>
      <dgm:spPr/>
      <dgm:t>
        <a:bodyPr/>
        <a:lstStyle/>
        <a:p>
          <a:endParaRPr lang="en-US" sz="1100" dirty="0"/>
        </a:p>
      </dgm:t>
    </dgm:pt>
    <dgm:pt modelId="{8ED79A91-26ED-FD4F-984E-471BADD7429C}" type="parTrans" cxnId="{5DE9A889-5E81-6741-A9A3-973A2B6C7864}">
      <dgm:prSet/>
      <dgm:spPr/>
      <dgm:t>
        <a:bodyPr/>
        <a:lstStyle/>
        <a:p>
          <a:endParaRPr lang="en-US"/>
        </a:p>
      </dgm:t>
    </dgm:pt>
    <dgm:pt modelId="{59159B4A-0E00-CC42-9B18-CEBF89A4F384}" type="sibTrans" cxnId="{5DE9A889-5E81-6741-A9A3-973A2B6C7864}">
      <dgm:prSet/>
      <dgm:spPr/>
      <dgm:t>
        <a:bodyPr/>
        <a:lstStyle/>
        <a:p>
          <a:endParaRPr lang="en-US"/>
        </a:p>
      </dgm:t>
    </dgm:pt>
    <dgm:pt modelId="{2DB153C3-4A0F-A14C-AF1C-03B5B4D3A4C6}" type="pres">
      <dgm:prSet presAssocID="{546D2EF7-5670-424F-9150-C5DFFBA5EEAE}" presName="compositeShape" presStyleCnt="0">
        <dgm:presLayoutVars>
          <dgm:chMax val="9"/>
          <dgm:dir/>
          <dgm:resizeHandles val="exact"/>
        </dgm:presLayoutVars>
      </dgm:prSet>
      <dgm:spPr/>
    </dgm:pt>
    <dgm:pt modelId="{7BFACE29-4A86-8144-A5C3-127A22564187}" type="pres">
      <dgm:prSet presAssocID="{546D2EF7-5670-424F-9150-C5DFFBA5EEAE}" presName="triangle1" presStyleLbl="node1" presStyleIdx="0" presStyleCnt="4">
        <dgm:presLayoutVars>
          <dgm:bulletEnabled val="1"/>
        </dgm:presLayoutVars>
      </dgm:prSet>
      <dgm:spPr/>
    </dgm:pt>
    <dgm:pt modelId="{C9258B63-3C27-F841-9FCF-E23E88DC7855}" type="pres">
      <dgm:prSet presAssocID="{546D2EF7-5670-424F-9150-C5DFFBA5EEAE}" presName="triangle2" presStyleLbl="node1" presStyleIdx="1" presStyleCnt="4">
        <dgm:presLayoutVars>
          <dgm:bulletEnabled val="1"/>
        </dgm:presLayoutVars>
      </dgm:prSet>
      <dgm:spPr/>
    </dgm:pt>
    <dgm:pt modelId="{CB146360-7EC6-0C44-8560-CF2C762BB988}" type="pres">
      <dgm:prSet presAssocID="{546D2EF7-5670-424F-9150-C5DFFBA5EEAE}" presName="triangle3" presStyleLbl="node1" presStyleIdx="2" presStyleCnt="4">
        <dgm:presLayoutVars>
          <dgm:bulletEnabled val="1"/>
        </dgm:presLayoutVars>
      </dgm:prSet>
      <dgm:spPr/>
    </dgm:pt>
    <dgm:pt modelId="{C9B1A819-4033-1443-AC8D-AF16B0B66C58}" type="pres">
      <dgm:prSet presAssocID="{546D2EF7-5670-424F-9150-C5DFFBA5EEAE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80E18A0D-781E-0545-BDE8-1B014BBEE789}" srcId="{546D2EF7-5670-424F-9150-C5DFFBA5EEAE}" destId="{36A82312-0D84-5D41-AA4D-C3A65AA27C3C}" srcOrd="1" destOrd="0" parTransId="{7B999FEB-655C-6E4F-8121-3159E181D55A}" sibTransId="{938B3F41-9472-524D-8CEC-75E78E8C497C}"/>
    <dgm:cxn modelId="{8493763E-6049-304C-987F-C8986FFE0962}" type="presOf" srcId="{B88FCEB8-BADD-2B42-A839-A4AED7C752BA}" destId="{7BFACE29-4A86-8144-A5C3-127A22564187}" srcOrd="0" destOrd="0" presId="urn:microsoft.com/office/officeart/2005/8/layout/pyramid4"/>
    <dgm:cxn modelId="{30CCAB75-983A-6745-BB15-B26720D03386}" srcId="{546D2EF7-5670-424F-9150-C5DFFBA5EEAE}" destId="{07AF54EB-206C-2E46-A174-F40A5C29701D}" srcOrd="2" destOrd="0" parTransId="{C81D5F58-6B2A-C14D-8CEE-40B47A9607B5}" sibTransId="{2D8C171C-ACCA-6A4E-BE10-A26B5AD88ECA}"/>
    <dgm:cxn modelId="{5DE9A889-5E81-6741-A9A3-973A2B6C7864}" srcId="{546D2EF7-5670-424F-9150-C5DFFBA5EEAE}" destId="{93E7952E-EA55-EC4E-9D2D-3C0E3312B280}" srcOrd="3" destOrd="0" parTransId="{8ED79A91-26ED-FD4F-984E-471BADD7429C}" sibTransId="{59159B4A-0E00-CC42-9B18-CEBF89A4F384}"/>
    <dgm:cxn modelId="{1D6EBC9A-1BC9-1E4A-A7EE-EA2B0236AB03}" type="presOf" srcId="{93E7952E-EA55-EC4E-9D2D-3C0E3312B280}" destId="{C9B1A819-4033-1443-AC8D-AF16B0B66C58}" srcOrd="0" destOrd="0" presId="urn:microsoft.com/office/officeart/2005/8/layout/pyramid4"/>
    <dgm:cxn modelId="{3A57CFAB-692B-7640-A5FA-C55364BA409D}" srcId="{546D2EF7-5670-424F-9150-C5DFFBA5EEAE}" destId="{B88FCEB8-BADD-2B42-A839-A4AED7C752BA}" srcOrd="0" destOrd="0" parTransId="{DC82D5D1-AAB2-6F43-BE21-963717F0428B}" sibTransId="{FDAC0767-BC42-4746-9833-B8D341A6D998}"/>
    <dgm:cxn modelId="{0D52D1D2-B7FD-CB4E-B8AA-FFF3EE8D1027}" type="presOf" srcId="{36A82312-0D84-5D41-AA4D-C3A65AA27C3C}" destId="{C9258B63-3C27-F841-9FCF-E23E88DC7855}" srcOrd="0" destOrd="0" presId="urn:microsoft.com/office/officeart/2005/8/layout/pyramid4"/>
    <dgm:cxn modelId="{4AB8E7DF-7D33-4244-942E-FDA890A61F1B}" type="presOf" srcId="{07AF54EB-206C-2E46-A174-F40A5C29701D}" destId="{CB146360-7EC6-0C44-8560-CF2C762BB988}" srcOrd="0" destOrd="0" presId="urn:microsoft.com/office/officeart/2005/8/layout/pyramid4"/>
    <dgm:cxn modelId="{72F0CBFE-E86F-824C-84DE-925FE1C886D8}" type="presOf" srcId="{546D2EF7-5670-424F-9150-C5DFFBA5EEAE}" destId="{2DB153C3-4A0F-A14C-AF1C-03B5B4D3A4C6}" srcOrd="0" destOrd="0" presId="urn:microsoft.com/office/officeart/2005/8/layout/pyramid4"/>
    <dgm:cxn modelId="{66A02B3C-6F43-AC47-A59B-CC67AC04422D}" type="presParOf" srcId="{2DB153C3-4A0F-A14C-AF1C-03B5B4D3A4C6}" destId="{7BFACE29-4A86-8144-A5C3-127A22564187}" srcOrd="0" destOrd="0" presId="urn:microsoft.com/office/officeart/2005/8/layout/pyramid4"/>
    <dgm:cxn modelId="{214A0C20-62A7-9F4A-9C0A-F324C2D7CE41}" type="presParOf" srcId="{2DB153C3-4A0F-A14C-AF1C-03B5B4D3A4C6}" destId="{C9258B63-3C27-F841-9FCF-E23E88DC7855}" srcOrd="1" destOrd="0" presId="urn:microsoft.com/office/officeart/2005/8/layout/pyramid4"/>
    <dgm:cxn modelId="{A3A7A589-C695-054B-9728-CF4E5BE13DCE}" type="presParOf" srcId="{2DB153C3-4A0F-A14C-AF1C-03B5B4D3A4C6}" destId="{CB146360-7EC6-0C44-8560-CF2C762BB988}" srcOrd="2" destOrd="0" presId="urn:microsoft.com/office/officeart/2005/8/layout/pyramid4"/>
    <dgm:cxn modelId="{616C07B2-961E-A343-8E51-9BDD85E9AB42}" type="presParOf" srcId="{2DB153C3-4A0F-A14C-AF1C-03B5B4D3A4C6}" destId="{C9B1A819-4033-1443-AC8D-AF16B0B66C58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B0763E-BFFD-C047-BE2D-758BD05156DB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AB1864AC-6A6D-4544-B8B9-B6A8D2DC702D}">
      <dgm:prSet phldrT="[Text]"/>
      <dgm:spPr/>
      <dgm:t>
        <a:bodyPr/>
        <a:lstStyle/>
        <a:p>
          <a:r>
            <a:rPr lang="en-US" dirty="0"/>
            <a:t>Social Support</a:t>
          </a:r>
        </a:p>
      </dgm:t>
    </dgm:pt>
    <dgm:pt modelId="{D165FB3B-0157-0444-ACD8-9A249AF5A15E}" type="parTrans" cxnId="{A7FA1A85-1792-954A-8FB8-56F27321BD78}">
      <dgm:prSet/>
      <dgm:spPr/>
      <dgm:t>
        <a:bodyPr/>
        <a:lstStyle/>
        <a:p>
          <a:endParaRPr lang="en-US"/>
        </a:p>
      </dgm:t>
    </dgm:pt>
    <dgm:pt modelId="{BB62153E-132B-9C46-9B7F-8F04199A0B78}" type="sibTrans" cxnId="{A7FA1A85-1792-954A-8FB8-56F27321BD78}">
      <dgm:prSet/>
      <dgm:spPr>
        <a:solidFill>
          <a:schemeClr val="accent1">
            <a:tint val="60000"/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en-US"/>
        </a:p>
      </dgm:t>
    </dgm:pt>
    <dgm:pt modelId="{3EE78FE1-E9B7-9748-8D7A-4A115AFEAE6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Self-Efficacy</a:t>
          </a:r>
        </a:p>
      </dgm:t>
    </dgm:pt>
    <dgm:pt modelId="{3AA2A2B6-7241-7D42-800A-BB280F396D51}" type="parTrans" cxnId="{7853D745-3298-534D-939C-EEC0E111FD40}">
      <dgm:prSet/>
      <dgm:spPr/>
      <dgm:t>
        <a:bodyPr/>
        <a:lstStyle/>
        <a:p>
          <a:endParaRPr lang="en-US"/>
        </a:p>
      </dgm:t>
    </dgm:pt>
    <dgm:pt modelId="{091208D1-453D-044F-BD09-D99063EFFC79}" type="sibTrans" cxnId="{7853D745-3298-534D-939C-EEC0E111FD40}">
      <dgm:prSet/>
      <dgm:spPr>
        <a:solidFill>
          <a:schemeClr val="accent1">
            <a:tint val="60000"/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en-US"/>
        </a:p>
      </dgm:t>
    </dgm:pt>
    <dgm:pt modelId="{439A8A36-66D2-DC40-A6A9-74674835B24E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Athletic Identity</a:t>
          </a:r>
        </a:p>
      </dgm:t>
    </dgm:pt>
    <dgm:pt modelId="{09BB279D-8C24-7445-ABD5-8CF9C3246FB1}" type="parTrans" cxnId="{8633B0D7-2538-0F42-9CD3-E735F7BD190F}">
      <dgm:prSet/>
      <dgm:spPr/>
      <dgm:t>
        <a:bodyPr/>
        <a:lstStyle/>
        <a:p>
          <a:endParaRPr lang="en-US"/>
        </a:p>
      </dgm:t>
    </dgm:pt>
    <dgm:pt modelId="{5A11E8E1-9268-3447-BC57-5DFEDFC5C6CF}" type="sibTrans" cxnId="{8633B0D7-2538-0F42-9CD3-E735F7BD190F}">
      <dgm:prSet/>
      <dgm:spPr>
        <a:solidFill>
          <a:schemeClr val="accent1">
            <a:tint val="60000"/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en-US"/>
        </a:p>
      </dgm:t>
    </dgm:pt>
    <dgm:pt modelId="{E5D411DF-1F24-F24F-B541-948DB87AA10B}" type="pres">
      <dgm:prSet presAssocID="{F2B0763E-BFFD-C047-BE2D-758BD05156D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B40C9E3-1B81-CA40-951A-28A48B56983D}" type="pres">
      <dgm:prSet presAssocID="{AB1864AC-6A6D-4544-B8B9-B6A8D2DC702D}" presName="gear1" presStyleLbl="node1" presStyleIdx="0" presStyleCnt="3">
        <dgm:presLayoutVars>
          <dgm:chMax val="1"/>
          <dgm:bulletEnabled val="1"/>
        </dgm:presLayoutVars>
      </dgm:prSet>
      <dgm:spPr/>
    </dgm:pt>
    <dgm:pt modelId="{BC86A3EB-ECF3-B04F-AEB5-1BFF1067BC75}" type="pres">
      <dgm:prSet presAssocID="{AB1864AC-6A6D-4544-B8B9-B6A8D2DC702D}" presName="gear1srcNode" presStyleLbl="node1" presStyleIdx="0" presStyleCnt="3"/>
      <dgm:spPr/>
    </dgm:pt>
    <dgm:pt modelId="{3EF71845-A367-C243-850F-71CFCA1317C1}" type="pres">
      <dgm:prSet presAssocID="{AB1864AC-6A6D-4544-B8B9-B6A8D2DC702D}" presName="gear1dstNode" presStyleLbl="node1" presStyleIdx="0" presStyleCnt="3"/>
      <dgm:spPr/>
    </dgm:pt>
    <dgm:pt modelId="{AF60361F-5DC3-D04D-BFA0-9F4285B127D7}" type="pres">
      <dgm:prSet presAssocID="{3EE78FE1-E9B7-9748-8D7A-4A115AFEAE6E}" presName="gear2" presStyleLbl="node1" presStyleIdx="1" presStyleCnt="3">
        <dgm:presLayoutVars>
          <dgm:chMax val="1"/>
          <dgm:bulletEnabled val="1"/>
        </dgm:presLayoutVars>
      </dgm:prSet>
      <dgm:spPr/>
    </dgm:pt>
    <dgm:pt modelId="{75B27454-D10F-3A44-B904-6E7843E19600}" type="pres">
      <dgm:prSet presAssocID="{3EE78FE1-E9B7-9748-8D7A-4A115AFEAE6E}" presName="gear2srcNode" presStyleLbl="node1" presStyleIdx="1" presStyleCnt="3"/>
      <dgm:spPr/>
    </dgm:pt>
    <dgm:pt modelId="{A7CC0609-0DAA-8A48-952F-9C55506103D2}" type="pres">
      <dgm:prSet presAssocID="{3EE78FE1-E9B7-9748-8D7A-4A115AFEAE6E}" presName="gear2dstNode" presStyleLbl="node1" presStyleIdx="1" presStyleCnt="3"/>
      <dgm:spPr/>
    </dgm:pt>
    <dgm:pt modelId="{F749D9C7-E984-0148-BA4B-BE654678929D}" type="pres">
      <dgm:prSet presAssocID="{439A8A36-66D2-DC40-A6A9-74674835B24E}" presName="gear3" presStyleLbl="node1" presStyleIdx="2" presStyleCnt="3"/>
      <dgm:spPr/>
    </dgm:pt>
    <dgm:pt modelId="{631A9540-61AF-F745-8CCF-4E4BC488C431}" type="pres">
      <dgm:prSet presAssocID="{439A8A36-66D2-DC40-A6A9-74674835B24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59A4F4-917E-1248-AC01-E0DCFC730B24}" type="pres">
      <dgm:prSet presAssocID="{439A8A36-66D2-DC40-A6A9-74674835B24E}" presName="gear3srcNode" presStyleLbl="node1" presStyleIdx="2" presStyleCnt="3"/>
      <dgm:spPr/>
    </dgm:pt>
    <dgm:pt modelId="{61AC93CC-DC86-EF45-8455-5204C8576B1F}" type="pres">
      <dgm:prSet presAssocID="{439A8A36-66D2-DC40-A6A9-74674835B24E}" presName="gear3dstNode" presStyleLbl="node1" presStyleIdx="2" presStyleCnt="3"/>
      <dgm:spPr/>
    </dgm:pt>
    <dgm:pt modelId="{CB99662F-CDF5-3444-92E0-052E957994E4}" type="pres">
      <dgm:prSet presAssocID="{BB62153E-132B-9C46-9B7F-8F04199A0B78}" presName="connector1" presStyleLbl="sibTrans2D1" presStyleIdx="0" presStyleCnt="3"/>
      <dgm:spPr/>
    </dgm:pt>
    <dgm:pt modelId="{A7CA9EE4-E03E-3345-9FB4-368C27702397}" type="pres">
      <dgm:prSet presAssocID="{091208D1-453D-044F-BD09-D99063EFFC79}" presName="connector2" presStyleLbl="sibTrans2D1" presStyleIdx="1" presStyleCnt="3"/>
      <dgm:spPr/>
    </dgm:pt>
    <dgm:pt modelId="{D3848D0E-D448-3C4B-823D-6BE2BEBAFE5D}" type="pres">
      <dgm:prSet presAssocID="{5A11E8E1-9268-3447-BC57-5DFEDFC5C6CF}" presName="connector3" presStyleLbl="sibTrans2D1" presStyleIdx="2" presStyleCnt="3"/>
      <dgm:spPr/>
    </dgm:pt>
  </dgm:ptLst>
  <dgm:cxnLst>
    <dgm:cxn modelId="{7853D745-3298-534D-939C-EEC0E111FD40}" srcId="{F2B0763E-BFFD-C047-BE2D-758BD05156DB}" destId="{3EE78FE1-E9B7-9748-8D7A-4A115AFEAE6E}" srcOrd="1" destOrd="0" parTransId="{3AA2A2B6-7241-7D42-800A-BB280F396D51}" sibTransId="{091208D1-453D-044F-BD09-D99063EFFC79}"/>
    <dgm:cxn modelId="{E9B2AD60-3B74-AA46-96BA-D15CB9A4FC4E}" type="presOf" srcId="{3EE78FE1-E9B7-9748-8D7A-4A115AFEAE6E}" destId="{75B27454-D10F-3A44-B904-6E7843E19600}" srcOrd="1" destOrd="0" presId="urn:microsoft.com/office/officeart/2005/8/layout/gear1"/>
    <dgm:cxn modelId="{8C48BB6C-1AFC-5048-84DB-07E931A3F50A}" type="presOf" srcId="{AB1864AC-6A6D-4544-B8B9-B6A8D2DC702D}" destId="{BC86A3EB-ECF3-B04F-AEB5-1BFF1067BC75}" srcOrd="1" destOrd="0" presId="urn:microsoft.com/office/officeart/2005/8/layout/gear1"/>
    <dgm:cxn modelId="{A7FA1A85-1792-954A-8FB8-56F27321BD78}" srcId="{F2B0763E-BFFD-C047-BE2D-758BD05156DB}" destId="{AB1864AC-6A6D-4544-B8B9-B6A8D2DC702D}" srcOrd="0" destOrd="0" parTransId="{D165FB3B-0157-0444-ACD8-9A249AF5A15E}" sibTransId="{BB62153E-132B-9C46-9B7F-8F04199A0B78}"/>
    <dgm:cxn modelId="{10CAB987-3E8F-A34C-A610-F04FF45531B8}" type="presOf" srcId="{439A8A36-66D2-DC40-A6A9-74674835B24E}" destId="{61AC93CC-DC86-EF45-8455-5204C8576B1F}" srcOrd="3" destOrd="0" presId="urn:microsoft.com/office/officeart/2005/8/layout/gear1"/>
    <dgm:cxn modelId="{E6F47F89-91A7-4845-B039-923E28EB65BC}" type="presOf" srcId="{AB1864AC-6A6D-4544-B8B9-B6A8D2DC702D}" destId="{1B40C9E3-1B81-CA40-951A-28A48B56983D}" srcOrd="0" destOrd="0" presId="urn:microsoft.com/office/officeart/2005/8/layout/gear1"/>
    <dgm:cxn modelId="{CC6EC592-6B1F-614F-8EA0-9C97FB81FD76}" type="presOf" srcId="{5A11E8E1-9268-3447-BC57-5DFEDFC5C6CF}" destId="{D3848D0E-D448-3C4B-823D-6BE2BEBAFE5D}" srcOrd="0" destOrd="0" presId="urn:microsoft.com/office/officeart/2005/8/layout/gear1"/>
    <dgm:cxn modelId="{C759CAA3-EE3B-AC40-80CF-3D4F83DABC8C}" type="presOf" srcId="{3EE78FE1-E9B7-9748-8D7A-4A115AFEAE6E}" destId="{A7CC0609-0DAA-8A48-952F-9C55506103D2}" srcOrd="2" destOrd="0" presId="urn:microsoft.com/office/officeart/2005/8/layout/gear1"/>
    <dgm:cxn modelId="{90582EA6-43C3-E14C-B597-7F6F9553B9BA}" type="presOf" srcId="{F2B0763E-BFFD-C047-BE2D-758BD05156DB}" destId="{E5D411DF-1F24-F24F-B541-948DB87AA10B}" srcOrd="0" destOrd="0" presId="urn:microsoft.com/office/officeart/2005/8/layout/gear1"/>
    <dgm:cxn modelId="{C0E48EB0-29E6-0147-9CD9-9D6637F62364}" type="presOf" srcId="{439A8A36-66D2-DC40-A6A9-74674835B24E}" destId="{B259A4F4-917E-1248-AC01-E0DCFC730B24}" srcOrd="2" destOrd="0" presId="urn:microsoft.com/office/officeart/2005/8/layout/gear1"/>
    <dgm:cxn modelId="{F1E147B5-73B0-594B-B769-EA6778FD2891}" type="presOf" srcId="{3EE78FE1-E9B7-9748-8D7A-4A115AFEAE6E}" destId="{AF60361F-5DC3-D04D-BFA0-9F4285B127D7}" srcOrd="0" destOrd="0" presId="urn:microsoft.com/office/officeart/2005/8/layout/gear1"/>
    <dgm:cxn modelId="{D93527C2-C917-A940-8068-79FAFDB7D8D8}" type="presOf" srcId="{439A8A36-66D2-DC40-A6A9-74674835B24E}" destId="{631A9540-61AF-F745-8CCF-4E4BC488C431}" srcOrd="1" destOrd="0" presId="urn:microsoft.com/office/officeart/2005/8/layout/gear1"/>
    <dgm:cxn modelId="{D1E014CD-B7C7-2C4C-A6DD-7AA51DA6E116}" type="presOf" srcId="{BB62153E-132B-9C46-9B7F-8F04199A0B78}" destId="{CB99662F-CDF5-3444-92E0-052E957994E4}" srcOrd="0" destOrd="0" presId="urn:microsoft.com/office/officeart/2005/8/layout/gear1"/>
    <dgm:cxn modelId="{2AC892D7-659C-C048-83B6-2B8A5FB7D515}" type="presOf" srcId="{AB1864AC-6A6D-4544-B8B9-B6A8D2DC702D}" destId="{3EF71845-A367-C243-850F-71CFCA1317C1}" srcOrd="2" destOrd="0" presId="urn:microsoft.com/office/officeart/2005/8/layout/gear1"/>
    <dgm:cxn modelId="{8633B0D7-2538-0F42-9CD3-E735F7BD190F}" srcId="{F2B0763E-BFFD-C047-BE2D-758BD05156DB}" destId="{439A8A36-66D2-DC40-A6A9-74674835B24E}" srcOrd="2" destOrd="0" parTransId="{09BB279D-8C24-7445-ABD5-8CF9C3246FB1}" sibTransId="{5A11E8E1-9268-3447-BC57-5DFEDFC5C6CF}"/>
    <dgm:cxn modelId="{85D858EA-DE4C-6645-BC47-EA23BEF924ED}" type="presOf" srcId="{091208D1-453D-044F-BD09-D99063EFFC79}" destId="{A7CA9EE4-E03E-3345-9FB4-368C27702397}" srcOrd="0" destOrd="0" presId="urn:microsoft.com/office/officeart/2005/8/layout/gear1"/>
    <dgm:cxn modelId="{DB4363F4-C7E4-B240-8050-A7F687E62260}" type="presOf" srcId="{439A8A36-66D2-DC40-A6A9-74674835B24E}" destId="{F749D9C7-E984-0148-BA4B-BE654678929D}" srcOrd="0" destOrd="0" presId="urn:microsoft.com/office/officeart/2005/8/layout/gear1"/>
    <dgm:cxn modelId="{DC996ADB-083B-7142-859E-8050D84E2E8C}" type="presParOf" srcId="{E5D411DF-1F24-F24F-B541-948DB87AA10B}" destId="{1B40C9E3-1B81-CA40-951A-28A48B56983D}" srcOrd="0" destOrd="0" presId="urn:microsoft.com/office/officeart/2005/8/layout/gear1"/>
    <dgm:cxn modelId="{65FE4473-55BB-F14C-8050-D309807E619D}" type="presParOf" srcId="{E5D411DF-1F24-F24F-B541-948DB87AA10B}" destId="{BC86A3EB-ECF3-B04F-AEB5-1BFF1067BC75}" srcOrd="1" destOrd="0" presId="urn:microsoft.com/office/officeart/2005/8/layout/gear1"/>
    <dgm:cxn modelId="{AA5D23B5-4BBF-9C40-8CEE-1680C6CA42E1}" type="presParOf" srcId="{E5D411DF-1F24-F24F-B541-948DB87AA10B}" destId="{3EF71845-A367-C243-850F-71CFCA1317C1}" srcOrd="2" destOrd="0" presId="urn:microsoft.com/office/officeart/2005/8/layout/gear1"/>
    <dgm:cxn modelId="{C94096B5-1E26-EB47-9ADD-C353C6580CB1}" type="presParOf" srcId="{E5D411DF-1F24-F24F-B541-948DB87AA10B}" destId="{AF60361F-5DC3-D04D-BFA0-9F4285B127D7}" srcOrd="3" destOrd="0" presId="urn:microsoft.com/office/officeart/2005/8/layout/gear1"/>
    <dgm:cxn modelId="{9B15ADA7-A8B7-BE43-81FD-DFF02902B42A}" type="presParOf" srcId="{E5D411DF-1F24-F24F-B541-948DB87AA10B}" destId="{75B27454-D10F-3A44-B904-6E7843E19600}" srcOrd="4" destOrd="0" presId="urn:microsoft.com/office/officeart/2005/8/layout/gear1"/>
    <dgm:cxn modelId="{4D8F597F-1A9B-7043-95F2-956C645E2C49}" type="presParOf" srcId="{E5D411DF-1F24-F24F-B541-948DB87AA10B}" destId="{A7CC0609-0DAA-8A48-952F-9C55506103D2}" srcOrd="5" destOrd="0" presId="urn:microsoft.com/office/officeart/2005/8/layout/gear1"/>
    <dgm:cxn modelId="{B994B646-BE1D-3C43-9E70-C942D81B4F29}" type="presParOf" srcId="{E5D411DF-1F24-F24F-B541-948DB87AA10B}" destId="{F749D9C7-E984-0148-BA4B-BE654678929D}" srcOrd="6" destOrd="0" presId="urn:microsoft.com/office/officeart/2005/8/layout/gear1"/>
    <dgm:cxn modelId="{3FD54B40-13F8-C64B-97C4-C1F082B1BEEE}" type="presParOf" srcId="{E5D411DF-1F24-F24F-B541-948DB87AA10B}" destId="{631A9540-61AF-F745-8CCF-4E4BC488C431}" srcOrd="7" destOrd="0" presId="urn:microsoft.com/office/officeart/2005/8/layout/gear1"/>
    <dgm:cxn modelId="{D625434A-4296-6442-94D0-F5D4C024C1ED}" type="presParOf" srcId="{E5D411DF-1F24-F24F-B541-948DB87AA10B}" destId="{B259A4F4-917E-1248-AC01-E0DCFC730B24}" srcOrd="8" destOrd="0" presId="urn:microsoft.com/office/officeart/2005/8/layout/gear1"/>
    <dgm:cxn modelId="{A97849AD-DD83-2F45-AA5D-C8287A059DB4}" type="presParOf" srcId="{E5D411DF-1F24-F24F-B541-948DB87AA10B}" destId="{61AC93CC-DC86-EF45-8455-5204C8576B1F}" srcOrd="9" destOrd="0" presId="urn:microsoft.com/office/officeart/2005/8/layout/gear1"/>
    <dgm:cxn modelId="{9EB40378-0C80-DE4C-81D2-62CE597F2285}" type="presParOf" srcId="{E5D411DF-1F24-F24F-B541-948DB87AA10B}" destId="{CB99662F-CDF5-3444-92E0-052E957994E4}" srcOrd="10" destOrd="0" presId="urn:microsoft.com/office/officeart/2005/8/layout/gear1"/>
    <dgm:cxn modelId="{54DCFCD9-C41E-CB45-AE81-E011BE34A0D4}" type="presParOf" srcId="{E5D411DF-1F24-F24F-B541-948DB87AA10B}" destId="{A7CA9EE4-E03E-3345-9FB4-368C27702397}" srcOrd="11" destOrd="0" presId="urn:microsoft.com/office/officeart/2005/8/layout/gear1"/>
    <dgm:cxn modelId="{DF65273A-0A92-C84A-B252-5564DACD0F66}" type="presParOf" srcId="{E5D411DF-1F24-F24F-B541-948DB87AA10B}" destId="{D3848D0E-D448-3C4B-823D-6BE2BEBAFE5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E7F24D-FAE9-694D-9C84-DF1784151793}" type="doc">
      <dgm:prSet loTypeId="urn:microsoft.com/office/officeart/2005/8/layout/funne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000578-CA4B-F645-AC44-A236B29A9801}">
      <dgm:prSet phldrT="[Text]"/>
      <dgm:spPr>
        <a:solidFill>
          <a:schemeClr val="accent3"/>
        </a:solidFill>
      </dgm:spPr>
      <dgm:t>
        <a:bodyPr/>
        <a:lstStyle/>
        <a:p>
          <a:endParaRPr lang="en-US" dirty="0"/>
        </a:p>
      </dgm:t>
    </dgm:pt>
    <dgm:pt modelId="{6758978F-A66E-0E41-9A75-C8B0F28E38FE}" type="parTrans" cxnId="{4B3EB2D7-12E5-E54A-AD43-BEFF0CB4E580}">
      <dgm:prSet/>
      <dgm:spPr/>
      <dgm:t>
        <a:bodyPr/>
        <a:lstStyle/>
        <a:p>
          <a:endParaRPr lang="en-US"/>
        </a:p>
      </dgm:t>
    </dgm:pt>
    <dgm:pt modelId="{11E888BA-AECA-2A4B-8844-77307878319D}" type="sibTrans" cxnId="{4B3EB2D7-12E5-E54A-AD43-BEFF0CB4E580}">
      <dgm:prSet/>
      <dgm:spPr/>
      <dgm:t>
        <a:bodyPr/>
        <a:lstStyle/>
        <a:p>
          <a:endParaRPr lang="en-US"/>
        </a:p>
      </dgm:t>
    </dgm:pt>
    <dgm:pt modelId="{F060E1E6-68AD-144F-A178-457A5C1AC4B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dirty="0"/>
            <a:t>Fear of Reinjury</a:t>
          </a:r>
        </a:p>
      </dgm:t>
    </dgm:pt>
    <dgm:pt modelId="{032BB3A9-838F-D944-9963-E1C85A3EF855}" type="parTrans" cxnId="{9AC2C277-86D0-114D-8291-9926A71D3670}">
      <dgm:prSet/>
      <dgm:spPr/>
      <dgm:t>
        <a:bodyPr/>
        <a:lstStyle/>
        <a:p>
          <a:endParaRPr lang="en-US"/>
        </a:p>
      </dgm:t>
    </dgm:pt>
    <dgm:pt modelId="{0E803D39-211D-BF4C-BB38-49B2EC020E54}" type="sibTrans" cxnId="{9AC2C277-86D0-114D-8291-9926A71D3670}">
      <dgm:prSet/>
      <dgm:spPr/>
      <dgm:t>
        <a:bodyPr/>
        <a:lstStyle/>
        <a:p>
          <a:endParaRPr lang="en-US"/>
        </a:p>
      </dgm:t>
    </dgm:pt>
    <dgm:pt modelId="{2114B080-3D04-E644-BE5F-F2B6BE262DC1}">
      <dgm:prSet phldrT="[Text]"/>
      <dgm:spPr/>
      <dgm:t>
        <a:bodyPr/>
        <a:lstStyle/>
        <a:p>
          <a:r>
            <a:rPr lang="en-US" dirty="0"/>
            <a:t>Physical Recovery</a:t>
          </a:r>
        </a:p>
      </dgm:t>
    </dgm:pt>
    <dgm:pt modelId="{56E1A2F0-7AFC-B148-8BAA-0D85A2B21C8C}" type="parTrans" cxnId="{CA0A71CB-8788-5A4B-8EC0-69AD2841709C}">
      <dgm:prSet/>
      <dgm:spPr/>
      <dgm:t>
        <a:bodyPr/>
        <a:lstStyle/>
        <a:p>
          <a:endParaRPr lang="en-US"/>
        </a:p>
      </dgm:t>
    </dgm:pt>
    <dgm:pt modelId="{1E69F2DF-0863-4241-838F-9B1D234934F3}" type="sibTrans" cxnId="{CA0A71CB-8788-5A4B-8EC0-69AD2841709C}">
      <dgm:prSet/>
      <dgm:spPr/>
      <dgm:t>
        <a:bodyPr/>
        <a:lstStyle/>
        <a:p>
          <a:endParaRPr lang="en-US"/>
        </a:p>
      </dgm:t>
    </dgm:pt>
    <dgm:pt modelId="{A215C541-167C-0E4E-A9A3-B1FF4A5EE100}">
      <dgm:prSet phldrT="[Text]" custT="1"/>
      <dgm:spPr/>
      <dgm:t>
        <a:bodyPr/>
        <a:lstStyle/>
        <a:p>
          <a:r>
            <a:rPr lang="en-US" sz="2800" dirty="0"/>
            <a:t>Return to Sport</a:t>
          </a:r>
        </a:p>
      </dgm:t>
    </dgm:pt>
    <dgm:pt modelId="{978A3A63-CAFF-9648-A13D-1EC4B8459662}" type="sibTrans" cxnId="{93354D8F-1524-5047-9A11-2E33BFE0954B}">
      <dgm:prSet/>
      <dgm:spPr/>
      <dgm:t>
        <a:bodyPr/>
        <a:lstStyle/>
        <a:p>
          <a:endParaRPr lang="en-US"/>
        </a:p>
      </dgm:t>
    </dgm:pt>
    <dgm:pt modelId="{83858499-2580-834B-ADB9-497AA6E3A55D}" type="parTrans" cxnId="{93354D8F-1524-5047-9A11-2E33BFE0954B}">
      <dgm:prSet/>
      <dgm:spPr/>
      <dgm:t>
        <a:bodyPr/>
        <a:lstStyle/>
        <a:p>
          <a:endParaRPr lang="en-US"/>
        </a:p>
      </dgm:t>
    </dgm:pt>
    <dgm:pt modelId="{5BFBCFE4-8CE7-CC47-8AA6-E4AE25B33B9D}" type="pres">
      <dgm:prSet presAssocID="{1FE7F24D-FAE9-694D-9C84-DF1784151793}" presName="Name0" presStyleCnt="0">
        <dgm:presLayoutVars>
          <dgm:chMax val="4"/>
          <dgm:resizeHandles val="exact"/>
        </dgm:presLayoutVars>
      </dgm:prSet>
      <dgm:spPr/>
    </dgm:pt>
    <dgm:pt modelId="{5CA51C3A-6EBF-C345-A3EF-1DD50E23274F}" type="pres">
      <dgm:prSet presAssocID="{1FE7F24D-FAE9-694D-9C84-DF1784151793}" presName="ellipse" presStyleLbl="trBgShp" presStyleIdx="0" presStyleCnt="1"/>
      <dgm:spPr>
        <a:solidFill>
          <a:schemeClr val="accent1">
            <a:tint val="50000"/>
            <a:hueOff val="0"/>
            <a:satOff val="0"/>
            <a:lumOff val="0"/>
            <a:alpha val="16000"/>
          </a:schemeClr>
        </a:solidFill>
      </dgm:spPr>
    </dgm:pt>
    <dgm:pt modelId="{E4C093CB-7757-1244-983C-910EE264DC80}" type="pres">
      <dgm:prSet presAssocID="{1FE7F24D-FAE9-694D-9C84-DF1784151793}" presName="arrow1" presStyleLbl="fgShp" presStyleIdx="0" presStyleCnt="1"/>
      <dgm:spPr>
        <a:solidFill>
          <a:schemeClr val="tx2"/>
        </a:solidFill>
        <a:ln>
          <a:solidFill>
            <a:schemeClr val="accent1"/>
          </a:solidFill>
        </a:ln>
      </dgm:spPr>
    </dgm:pt>
    <dgm:pt modelId="{199077B2-A3B4-3A49-B518-E6C1F48BA700}" type="pres">
      <dgm:prSet presAssocID="{1FE7F24D-FAE9-694D-9C84-DF1784151793}" presName="rectangle" presStyleLbl="revTx" presStyleIdx="0" presStyleCnt="1" custLinFactNeighborX="-303" custLinFactNeighborY="920">
        <dgm:presLayoutVars>
          <dgm:bulletEnabled val="1"/>
        </dgm:presLayoutVars>
      </dgm:prSet>
      <dgm:spPr/>
    </dgm:pt>
    <dgm:pt modelId="{FC824D1E-8298-DD45-B2ED-729F2D1CD1D7}" type="pres">
      <dgm:prSet presAssocID="{F060E1E6-68AD-144F-A178-457A5C1AC4B0}" presName="item1" presStyleLbl="node1" presStyleIdx="0" presStyleCnt="3">
        <dgm:presLayoutVars>
          <dgm:bulletEnabled val="1"/>
        </dgm:presLayoutVars>
      </dgm:prSet>
      <dgm:spPr/>
    </dgm:pt>
    <dgm:pt modelId="{E11AAF53-3F2C-B24E-8ED9-7C6C9666B650}" type="pres">
      <dgm:prSet presAssocID="{2114B080-3D04-E644-BE5F-F2B6BE262DC1}" presName="item2" presStyleLbl="node1" presStyleIdx="1" presStyleCnt="3" custLinFactNeighborX="3232" custLinFactNeighborY="-6464">
        <dgm:presLayoutVars>
          <dgm:bulletEnabled val="1"/>
        </dgm:presLayoutVars>
      </dgm:prSet>
      <dgm:spPr/>
    </dgm:pt>
    <dgm:pt modelId="{92B8DBFA-CA66-D740-8850-D80E342AA1F4}" type="pres">
      <dgm:prSet presAssocID="{A215C541-167C-0E4E-A9A3-B1FF4A5EE100}" presName="item3" presStyleLbl="node1" presStyleIdx="2" presStyleCnt="3" custLinFactNeighborX="4040" custLinFactNeighborY="479">
        <dgm:presLayoutVars>
          <dgm:bulletEnabled val="1"/>
        </dgm:presLayoutVars>
      </dgm:prSet>
      <dgm:spPr/>
    </dgm:pt>
    <dgm:pt modelId="{64D34D5B-74DD-514E-ACB7-2EBD1D087138}" type="pres">
      <dgm:prSet presAssocID="{1FE7F24D-FAE9-694D-9C84-DF1784151793}" presName="funnel" presStyleLbl="trAlignAcc1" presStyleIdx="0" presStyleCnt="1" custLinFactNeighborX="-408" custLinFactNeighborY="-325"/>
      <dgm:spPr/>
    </dgm:pt>
  </dgm:ptLst>
  <dgm:cxnLst>
    <dgm:cxn modelId="{297F9601-67D0-BA4D-B083-DDFA7C0880E6}" type="presOf" srcId="{2114B080-3D04-E644-BE5F-F2B6BE262DC1}" destId="{FC824D1E-8298-DD45-B2ED-729F2D1CD1D7}" srcOrd="0" destOrd="0" presId="urn:microsoft.com/office/officeart/2005/8/layout/funnel1"/>
    <dgm:cxn modelId="{FFD7BE4C-453A-9342-AF9C-A3EF6D80BCCB}" type="presOf" srcId="{1FE7F24D-FAE9-694D-9C84-DF1784151793}" destId="{5BFBCFE4-8CE7-CC47-8AA6-E4AE25B33B9D}" srcOrd="0" destOrd="0" presId="urn:microsoft.com/office/officeart/2005/8/layout/funnel1"/>
    <dgm:cxn modelId="{3CA6F54E-A03F-6241-A355-BEFD70226462}" type="presOf" srcId="{A215C541-167C-0E4E-A9A3-B1FF4A5EE100}" destId="{199077B2-A3B4-3A49-B518-E6C1F48BA700}" srcOrd="0" destOrd="0" presId="urn:microsoft.com/office/officeart/2005/8/layout/funnel1"/>
    <dgm:cxn modelId="{9AC2C277-86D0-114D-8291-9926A71D3670}" srcId="{1FE7F24D-FAE9-694D-9C84-DF1784151793}" destId="{F060E1E6-68AD-144F-A178-457A5C1AC4B0}" srcOrd="1" destOrd="0" parTransId="{032BB3A9-838F-D944-9963-E1C85A3EF855}" sibTransId="{0E803D39-211D-BF4C-BB38-49B2EC020E54}"/>
    <dgm:cxn modelId="{93354D8F-1524-5047-9A11-2E33BFE0954B}" srcId="{1FE7F24D-FAE9-694D-9C84-DF1784151793}" destId="{A215C541-167C-0E4E-A9A3-B1FF4A5EE100}" srcOrd="3" destOrd="0" parTransId="{83858499-2580-834B-ADB9-497AA6E3A55D}" sibTransId="{978A3A63-CAFF-9648-A13D-1EC4B8459662}"/>
    <dgm:cxn modelId="{940B4CA6-1ECA-5D42-B337-C3C31766911D}" type="presOf" srcId="{06000578-CA4B-F645-AC44-A236B29A9801}" destId="{92B8DBFA-CA66-D740-8850-D80E342AA1F4}" srcOrd="0" destOrd="0" presId="urn:microsoft.com/office/officeart/2005/8/layout/funnel1"/>
    <dgm:cxn modelId="{CA0A71CB-8788-5A4B-8EC0-69AD2841709C}" srcId="{1FE7F24D-FAE9-694D-9C84-DF1784151793}" destId="{2114B080-3D04-E644-BE5F-F2B6BE262DC1}" srcOrd="2" destOrd="0" parTransId="{56E1A2F0-7AFC-B148-8BAA-0D85A2B21C8C}" sibTransId="{1E69F2DF-0863-4241-838F-9B1D234934F3}"/>
    <dgm:cxn modelId="{4B3EB2D7-12E5-E54A-AD43-BEFF0CB4E580}" srcId="{1FE7F24D-FAE9-694D-9C84-DF1784151793}" destId="{06000578-CA4B-F645-AC44-A236B29A9801}" srcOrd="0" destOrd="0" parTransId="{6758978F-A66E-0E41-9A75-C8B0F28E38FE}" sibTransId="{11E888BA-AECA-2A4B-8844-77307878319D}"/>
    <dgm:cxn modelId="{53F11DFF-3B61-834A-A3A8-0F71B37B3B75}" type="presOf" srcId="{F060E1E6-68AD-144F-A178-457A5C1AC4B0}" destId="{E11AAF53-3F2C-B24E-8ED9-7C6C9666B650}" srcOrd="0" destOrd="0" presId="urn:microsoft.com/office/officeart/2005/8/layout/funnel1"/>
    <dgm:cxn modelId="{065823D1-9CB7-E440-80FA-BAB50683EB01}" type="presParOf" srcId="{5BFBCFE4-8CE7-CC47-8AA6-E4AE25B33B9D}" destId="{5CA51C3A-6EBF-C345-A3EF-1DD50E23274F}" srcOrd="0" destOrd="0" presId="urn:microsoft.com/office/officeart/2005/8/layout/funnel1"/>
    <dgm:cxn modelId="{CE1013B2-8DCA-6A49-B69B-E68E05A852B7}" type="presParOf" srcId="{5BFBCFE4-8CE7-CC47-8AA6-E4AE25B33B9D}" destId="{E4C093CB-7757-1244-983C-910EE264DC80}" srcOrd="1" destOrd="0" presId="urn:microsoft.com/office/officeart/2005/8/layout/funnel1"/>
    <dgm:cxn modelId="{5ED04ECC-8D82-9B4D-9D70-C163DFEE88BA}" type="presParOf" srcId="{5BFBCFE4-8CE7-CC47-8AA6-E4AE25B33B9D}" destId="{199077B2-A3B4-3A49-B518-E6C1F48BA700}" srcOrd="2" destOrd="0" presId="urn:microsoft.com/office/officeart/2005/8/layout/funnel1"/>
    <dgm:cxn modelId="{5F8F0A13-255E-5D44-B822-9EAA7549D412}" type="presParOf" srcId="{5BFBCFE4-8CE7-CC47-8AA6-E4AE25B33B9D}" destId="{FC824D1E-8298-DD45-B2ED-729F2D1CD1D7}" srcOrd="3" destOrd="0" presId="urn:microsoft.com/office/officeart/2005/8/layout/funnel1"/>
    <dgm:cxn modelId="{A0E27AEE-B9DD-4D49-AE8E-20FECBCFF00F}" type="presParOf" srcId="{5BFBCFE4-8CE7-CC47-8AA6-E4AE25B33B9D}" destId="{E11AAF53-3F2C-B24E-8ED9-7C6C9666B650}" srcOrd="4" destOrd="0" presId="urn:microsoft.com/office/officeart/2005/8/layout/funnel1"/>
    <dgm:cxn modelId="{3091183C-6CC7-A04D-985E-12255B6DB2F6}" type="presParOf" srcId="{5BFBCFE4-8CE7-CC47-8AA6-E4AE25B33B9D}" destId="{92B8DBFA-CA66-D740-8850-D80E342AA1F4}" srcOrd="5" destOrd="0" presId="urn:microsoft.com/office/officeart/2005/8/layout/funnel1"/>
    <dgm:cxn modelId="{548C404D-C3E6-DF43-8C83-77CE32EF5B97}" type="presParOf" srcId="{5BFBCFE4-8CE7-CC47-8AA6-E4AE25B33B9D}" destId="{64D34D5B-74DD-514E-ACB7-2EBD1D08713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D55DA-F581-BE44-9AB4-3868E888BF01}">
      <dsp:nvSpPr>
        <dsp:cNvPr id="0" name=""/>
        <dsp:cNvSpPr/>
      </dsp:nvSpPr>
      <dsp:spPr>
        <a:xfrm rot="20671894">
          <a:off x="0" y="75493"/>
          <a:ext cx="5897880" cy="36861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lumMod val="60000"/>
            <a:lumOff val="40000"/>
            <a:alpha val="83000"/>
          </a:schemeClr>
        </a:solidFill>
        <a:ln w="19050"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BB7FD1-8434-1D44-B870-04087DF20588}">
      <dsp:nvSpPr>
        <dsp:cNvPr id="0" name=""/>
        <dsp:cNvSpPr/>
      </dsp:nvSpPr>
      <dsp:spPr>
        <a:xfrm>
          <a:off x="1556807" y="2499433"/>
          <a:ext cx="153344" cy="1533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D91D2-FEE4-3C45-8955-134BF8A5A49B}">
      <dsp:nvSpPr>
        <dsp:cNvPr id="0" name=""/>
        <dsp:cNvSpPr/>
      </dsp:nvSpPr>
      <dsp:spPr>
        <a:xfrm>
          <a:off x="367611" y="1890660"/>
          <a:ext cx="1250857" cy="67035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54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Fear of Reinjury</a:t>
          </a:r>
        </a:p>
      </dsp:txBody>
      <dsp:txXfrm>
        <a:off x="367611" y="1890660"/>
        <a:ext cx="1250857" cy="670353"/>
      </dsp:txXfrm>
    </dsp:sp>
    <dsp:sp modelId="{0B0FA727-D70C-F444-BA6C-187A9C5D64B8}">
      <dsp:nvSpPr>
        <dsp:cNvPr id="0" name=""/>
        <dsp:cNvSpPr/>
      </dsp:nvSpPr>
      <dsp:spPr>
        <a:xfrm>
          <a:off x="2543863" y="1469050"/>
          <a:ext cx="277200" cy="27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EADFE-ACF4-FE47-8D69-3AF7525F0BBE}">
      <dsp:nvSpPr>
        <dsp:cNvPr id="0" name=""/>
        <dsp:cNvSpPr/>
      </dsp:nvSpPr>
      <dsp:spPr>
        <a:xfrm>
          <a:off x="2710896" y="1662617"/>
          <a:ext cx="2329728" cy="1001636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83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Motivation and Self-determination theory</a:t>
          </a:r>
        </a:p>
      </dsp:txBody>
      <dsp:txXfrm>
        <a:off x="2710896" y="1662617"/>
        <a:ext cx="2329728" cy="1001636"/>
      </dsp:txXfrm>
    </dsp:sp>
    <dsp:sp modelId="{E2CDB5DA-3DFC-AA49-9C02-1144416CDCE5}">
      <dsp:nvSpPr>
        <dsp:cNvPr id="0" name=""/>
        <dsp:cNvSpPr/>
      </dsp:nvSpPr>
      <dsp:spPr>
        <a:xfrm>
          <a:off x="3869059" y="599032"/>
          <a:ext cx="383362" cy="3833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2A159-A5E4-9B4A-914D-54FFC76DFE03}">
      <dsp:nvSpPr>
        <dsp:cNvPr id="0" name=""/>
        <dsp:cNvSpPr/>
      </dsp:nvSpPr>
      <dsp:spPr>
        <a:xfrm>
          <a:off x="2144247" y="86026"/>
          <a:ext cx="1880310" cy="670216"/>
        </a:xfrm>
        <a:prstGeom prst="rect">
          <a:avLst/>
        </a:prstGeom>
        <a:solidFill>
          <a:schemeClr val="accent3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168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Motivational Precursors</a:t>
          </a:r>
        </a:p>
      </dsp:txBody>
      <dsp:txXfrm>
        <a:off x="2144247" y="86026"/>
        <a:ext cx="1880310" cy="6702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DD761-A04C-584E-9196-B14DC3DE6F60}">
      <dsp:nvSpPr>
        <dsp:cNvPr id="0" name=""/>
        <dsp:cNvSpPr/>
      </dsp:nvSpPr>
      <dsp:spPr>
        <a:xfrm>
          <a:off x="760982" y="287464"/>
          <a:ext cx="3577336" cy="3577336"/>
        </a:xfrm>
        <a:prstGeom prst="pie">
          <a:avLst>
            <a:gd name="adj1" fmla="val 16200000"/>
            <a:gd name="adj2" fmla="val 1800000"/>
          </a:avLst>
        </a:prstGeom>
        <a:solidFill>
          <a:schemeClr val="accent3"/>
        </a:solidFill>
        <a:ln w="2540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705946" y="947568"/>
        <a:ext cx="1213739" cy="1192445"/>
      </dsp:txXfrm>
    </dsp:sp>
    <dsp:sp modelId="{145CF921-1EF7-A441-9C8C-81451114A492}">
      <dsp:nvSpPr>
        <dsp:cNvPr id="0" name=""/>
        <dsp:cNvSpPr/>
      </dsp:nvSpPr>
      <dsp:spPr>
        <a:xfrm>
          <a:off x="576579" y="393932"/>
          <a:ext cx="3577336" cy="357733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Vulnerability</a:t>
          </a:r>
        </a:p>
      </dsp:txBody>
      <dsp:txXfrm>
        <a:off x="1556087" y="2651061"/>
        <a:ext cx="1618318" cy="1107270"/>
      </dsp:txXfrm>
    </dsp:sp>
    <dsp:sp modelId="{BBD43B98-68A9-AD4D-8EA6-C2A8731AFBEC}">
      <dsp:nvSpPr>
        <dsp:cNvPr id="0" name=""/>
        <dsp:cNvSpPr/>
      </dsp:nvSpPr>
      <dsp:spPr>
        <a:xfrm>
          <a:off x="576579" y="393932"/>
          <a:ext cx="3577336" cy="3577336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lumMod val="60000"/>
            <a:lumOff val="40000"/>
          </a:schemeClr>
        </a:solidFill>
        <a:ln w="2540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Irrational</a:t>
          </a:r>
        </a:p>
      </dsp:txBody>
      <dsp:txXfrm>
        <a:off x="959865" y="1096624"/>
        <a:ext cx="1213739" cy="1192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C6F48-E0E3-0A4A-B069-C1316B2F804C}">
      <dsp:nvSpPr>
        <dsp:cNvPr id="0" name=""/>
        <dsp:cNvSpPr/>
      </dsp:nvSpPr>
      <dsp:spPr>
        <a:xfrm rot="16200000">
          <a:off x="-1283952" y="1285567"/>
          <a:ext cx="4340080" cy="1768944"/>
        </a:xfrm>
        <a:prstGeom prst="flowChartManualOperation">
          <a:avLst/>
        </a:prstGeom>
        <a:solidFill>
          <a:schemeClr val="accent1">
            <a:lumMod val="75000"/>
            <a:alpha val="9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139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OLHT     INV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144.9 ± 33.6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153.1 ± 34.6*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152.8 ± 35.0*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i="1" kern="1200" dirty="0"/>
            <a:t>p</a:t>
          </a:r>
          <a:r>
            <a:rPr lang="en-US" sz="1700" kern="1200" dirty="0"/>
            <a:t> = 0.002</a:t>
          </a:r>
        </a:p>
      </dsp:txBody>
      <dsp:txXfrm rot="5400000">
        <a:off x="1616" y="868015"/>
        <a:ext cx="1768944" cy="2604048"/>
      </dsp:txXfrm>
    </dsp:sp>
    <dsp:sp modelId="{FF6B2648-B559-FF47-B2B5-C3B54F06CF5B}">
      <dsp:nvSpPr>
        <dsp:cNvPr id="0" name=""/>
        <dsp:cNvSpPr/>
      </dsp:nvSpPr>
      <dsp:spPr>
        <a:xfrm rot="16200000">
          <a:off x="525492" y="1324079"/>
          <a:ext cx="4340080" cy="169192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 val="84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139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SEBT_PM INV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91.4 ± 9.9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94.9 ± 8.2*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94.5 ± 10.2*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i="1" kern="1200" dirty="0"/>
            <a:t>p</a:t>
          </a:r>
          <a:r>
            <a:rPr lang="en-US" sz="1700" kern="1200" dirty="0"/>
            <a:t> = 0.009</a:t>
          </a:r>
        </a:p>
      </dsp:txBody>
      <dsp:txXfrm rot="5400000">
        <a:off x="1849571" y="868016"/>
        <a:ext cx="1691921" cy="2604048"/>
      </dsp:txXfrm>
    </dsp:sp>
    <dsp:sp modelId="{0908792E-5DF7-4F4B-AE8F-4CCEB972557F}">
      <dsp:nvSpPr>
        <dsp:cNvPr id="0" name=""/>
        <dsp:cNvSpPr/>
      </dsp:nvSpPr>
      <dsp:spPr>
        <a:xfrm rot="16200000">
          <a:off x="2284777" y="1329101"/>
          <a:ext cx="4340080" cy="1681877"/>
        </a:xfrm>
        <a:prstGeom prst="flowChartManualOperation">
          <a:avLst/>
        </a:prstGeom>
        <a:solidFill>
          <a:schemeClr val="accent1">
            <a:lumMod val="60000"/>
            <a:lumOff val="40000"/>
            <a:alpha val="86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139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H INV 60°/s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1.74 ± 0.4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1.70 ± 0.3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1.82 ± 0.5*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i="1" kern="1200" dirty="0"/>
            <a:t>p</a:t>
          </a:r>
          <a:r>
            <a:rPr lang="en-US" sz="1700" kern="1200" dirty="0"/>
            <a:t> = 0.007</a:t>
          </a:r>
        </a:p>
      </dsp:txBody>
      <dsp:txXfrm rot="5400000">
        <a:off x="3613878" y="868016"/>
        <a:ext cx="1681877" cy="26040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ACE29-4A86-8144-A5C3-127A22564187}">
      <dsp:nvSpPr>
        <dsp:cNvPr id="0" name=""/>
        <dsp:cNvSpPr/>
      </dsp:nvSpPr>
      <dsp:spPr>
        <a:xfrm>
          <a:off x="2674099" y="0"/>
          <a:ext cx="1949812" cy="19498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161552" y="974906"/>
        <a:ext cx="974906" cy="974906"/>
      </dsp:txXfrm>
    </dsp:sp>
    <dsp:sp modelId="{C9258B63-3C27-F841-9FCF-E23E88DC7855}">
      <dsp:nvSpPr>
        <dsp:cNvPr id="0" name=""/>
        <dsp:cNvSpPr/>
      </dsp:nvSpPr>
      <dsp:spPr>
        <a:xfrm>
          <a:off x="1699193" y="1949812"/>
          <a:ext cx="1949812" cy="19498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Autonomy</a:t>
          </a:r>
        </a:p>
      </dsp:txBody>
      <dsp:txXfrm>
        <a:off x="2186646" y="2924718"/>
        <a:ext cx="974906" cy="974906"/>
      </dsp:txXfrm>
    </dsp:sp>
    <dsp:sp modelId="{CB146360-7EC6-0C44-8560-CF2C762BB988}">
      <dsp:nvSpPr>
        <dsp:cNvPr id="0" name=""/>
        <dsp:cNvSpPr/>
      </dsp:nvSpPr>
      <dsp:spPr>
        <a:xfrm rot="10800000">
          <a:off x="2674099" y="1949812"/>
          <a:ext cx="1949812" cy="1949812"/>
        </a:xfrm>
        <a:prstGeom prst="triangle">
          <a:avLst/>
        </a:prstGeom>
        <a:solidFill>
          <a:schemeClr val="tx2">
            <a:lumMod val="9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SDT</a:t>
          </a:r>
        </a:p>
      </dsp:txBody>
      <dsp:txXfrm rot="10800000">
        <a:off x="3161552" y="1949812"/>
        <a:ext cx="974906" cy="974906"/>
      </dsp:txXfrm>
    </dsp:sp>
    <dsp:sp modelId="{C9B1A819-4033-1443-AC8D-AF16B0B66C58}">
      <dsp:nvSpPr>
        <dsp:cNvPr id="0" name=""/>
        <dsp:cNvSpPr/>
      </dsp:nvSpPr>
      <dsp:spPr>
        <a:xfrm>
          <a:off x="3649005" y="1949812"/>
          <a:ext cx="1949812" cy="19498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136458" y="2924718"/>
        <a:ext cx="974906" cy="9749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0C9E3-1B81-CA40-951A-28A48B56983D}">
      <dsp:nvSpPr>
        <dsp:cNvPr id="0" name=""/>
        <dsp:cNvSpPr/>
      </dsp:nvSpPr>
      <dsp:spPr>
        <a:xfrm>
          <a:off x="3203348" y="2155059"/>
          <a:ext cx="2633961" cy="263396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Social Support</a:t>
          </a:r>
        </a:p>
      </dsp:txBody>
      <dsp:txXfrm>
        <a:off x="3732891" y="2772052"/>
        <a:ext cx="1574875" cy="1353910"/>
      </dsp:txXfrm>
    </dsp:sp>
    <dsp:sp modelId="{AF60361F-5DC3-D04D-BFA0-9F4285B127D7}">
      <dsp:nvSpPr>
        <dsp:cNvPr id="0" name=""/>
        <dsp:cNvSpPr/>
      </dsp:nvSpPr>
      <dsp:spPr>
        <a:xfrm>
          <a:off x="1670862" y="1532486"/>
          <a:ext cx="1915608" cy="1915608"/>
        </a:xfrm>
        <a:prstGeom prst="gear6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Self-Efficacy</a:t>
          </a:r>
        </a:p>
      </dsp:txBody>
      <dsp:txXfrm>
        <a:off x="2153122" y="2017661"/>
        <a:ext cx="951088" cy="945258"/>
      </dsp:txXfrm>
    </dsp:sp>
    <dsp:sp modelId="{F749D9C7-E984-0148-BA4B-BE654678929D}">
      <dsp:nvSpPr>
        <dsp:cNvPr id="0" name=""/>
        <dsp:cNvSpPr/>
      </dsp:nvSpPr>
      <dsp:spPr>
        <a:xfrm rot="20700000">
          <a:off x="2743798" y="210912"/>
          <a:ext cx="1876905" cy="1876905"/>
        </a:xfrm>
        <a:prstGeom prst="gear6">
          <a:avLst/>
        </a:prstGeom>
        <a:solidFill>
          <a:schemeClr val="accent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Athletic Identity</a:t>
          </a:r>
        </a:p>
      </dsp:txBody>
      <dsp:txXfrm rot="-20700000">
        <a:off x="3155458" y="622572"/>
        <a:ext cx="1053584" cy="1053584"/>
      </dsp:txXfrm>
    </dsp:sp>
    <dsp:sp modelId="{CB99662F-CDF5-3444-92E0-052E957994E4}">
      <dsp:nvSpPr>
        <dsp:cNvPr id="0" name=""/>
        <dsp:cNvSpPr/>
      </dsp:nvSpPr>
      <dsp:spPr>
        <a:xfrm>
          <a:off x="3007396" y="1753846"/>
          <a:ext cx="3371470" cy="3371470"/>
        </a:xfrm>
        <a:prstGeom prst="circularArrow">
          <a:avLst>
            <a:gd name="adj1" fmla="val 4687"/>
            <a:gd name="adj2" fmla="val 299029"/>
            <a:gd name="adj3" fmla="val 2528745"/>
            <a:gd name="adj4" fmla="val 1583444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A9EE4-E03E-3345-9FB4-368C27702397}">
      <dsp:nvSpPr>
        <dsp:cNvPr id="0" name=""/>
        <dsp:cNvSpPr/>
      </dsp:nvSpPr>
      <dsp:spPr>
        <a:xfrm>
          <a:off x="1331611" y="1106082"/>
          <a:ext cx="2449584" cy="244958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48D0E-D448-3C4B-823D-6BE2BEBAFE5D}">
      <dsp:nvSpPr>
        <dsp:cNvPr id="0" name=""/>
        <dsp:cNvSpPr/>
      </dsp:nvSpPr>
      <dsp:spPr>
        <a:xfrm>
          <a:off x="2309650" y="-202752"/>
          <a:ext cx="2641145" cy="264114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51C3A-6EBF-C345-A3EF-1DD50E23274F}">
      <dsp:nvSpPr>
        <dsp:cNvPr id="0" name=""/>
        <dsp:cNvSpPr/>
      </dsp:nvSpPr>
      <dsp:spPr>
        <a:xfrm>
          <a:off x="1611681" y="204328"/>
          <a:ext cx="4055133" cy="140829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 val="16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093CB-7757-1244-983C-910EE264DC80}">
      <dsp:nvSpPr>
        <dsp:cNvPr id="0" name=""/>
        <dsp:cNvSpPr/>
      </dsp:nvSpPr>
      <dsp:spPr>
        <a:xfrm>
          <a:off x="3252595" y="3652763"/>
          <a:ext cx="785878" cy="502962"/>
        </a:xfrm>
        <a:prstGeom prst="downArrow">
          <a:avLst/>
        </a:prstGeom>
        <a:solidFill>
          <a:schemeClr val="tx2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077B2-A3B4-3A49-B518-E6C1F48BA700}">
      <dsp:nvSpPr>
        <dsp:cNvPr id="0" name=""/>
        <dsp:cNvSpPr/>
      </dsp:nvSpPr>
      <dsp:spPr>
        <a:xfrm>
          <a:off x="1747996" y="4063809"/>
          <a:ext cx="3772217" cy="943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Return to Sport</a:t>
          </a:r>
        </a:p>
      </dsp:txBody>
      <dsp:txXfrm>
        <a:off x="1747996" y="4063809"/>
        <a:ext cx="3772217" cy="943054"/>
      </dsp:txXfrm>
    </dsp:sp>
    <dsp:sp modelId="{FC824D1E-8298-DD45-B2ED-729F2D1CD1D7}">
      <dsp:nvSpPr>
        <dsp:cNvPr id="0" name=""/>
        <dsp:cNvSpPr/>
      </dsp:nvSpPr>
      <dsp:spPr>
        <a:xfrm>
          <a:off x="3085989" y="1721388"/>
          <a:ext cx="1414581" cy="14145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Physical Recovery</a:t>
          </a:r>
        </a:p>
      </dsp:txBody>
      <dsp:txXfrm>
        <a:off x="3293150" y="1928549"/>
        <a:ext cx="1000259" cy="1000259"/>
      </dsp:txXfrm>
    </dsp:sp>
    <dsp:sp modelId="{E11AAF53-3F2C-B24E-8ED9-7C6C9666B650}">
      <dsp:nvSpPr>
        <dsp:cNvPr id="0" name=""/>
        <dsp:cNvSpPr/>
      </dsp:nvSpPr>
      <dsp:spPr>
        <a:xfrm>
          <a:off x="2119497" y="568699"/>
          <a:ext cx="1414581" cy="1414581"/>
        </a:xfrm>
        <a:prstGeom prst="ellipse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Fear of Reinjury</a:t>
          </a:r>
        </a:p>
      </dsp:txBody>
      <dsp:txXfrm>
        <a:off x="2326658" y="775860"/>
        <a:ext cx="1000259" cy="1000259"/>
      </dsp:txXfrm>
    </dsp:sp>
    <dsp:sp modelId="{92B8DBFA-CA66-D740-8850-D80E342AA1F4}">
      <dsp:nvSpPr>
        <dsp:cNvPr id="0" name=""/>
        <dsp:cNvSpPr/>
      </dsp:nvSpPr>
      <dsp:spPr>
        <a:xfrm>
          <a:off x="3576943" y="324899"/>
          <a:ext cx="1414581" cy="1414581"/>
        </a:xfrm>
        <a:prstGeom prst="ellipse">
          <a:avLst/>
        </a:prstGeom>
        <a:solidFill>
          <a:schemeClr val="accent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3784104" y="532060"/>
        <a:ext cx="1000259" cy="1000259"/>
      </dsp:txXfrm>
    </dsp:sp>
    <dsp:sp modelId="{64D34D5B-74DD-514E-ACB7-2EBD1D087138}">
      <dsp:nvSpPr>
        <dsp:cNvPr id="0" name=""/>
        <dsp:cNvSpPr/>
      </dsp:nvSpPr>
      <dsp:spPr>
        <a:xfrm>
          <a:off x="1427119" y="19992"/>
          <a:ext cx="4400920" cy="352073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15086-06BC-4F78-B508-4E1F94CCB86B}" type="datetimeFigureOut">
              <a:rPr lang="en-US" smtClean="0"/>
              <a:t>4/21/20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4AFE6-52F8-436F-9DAC-607E2BE5A9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3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85BB-8327-437A-900F-6A3DB7A5ABC9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878A-9A6C-446F-AE2D-FA0E8037C59B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5687-D9F1-45E2-A621-A964456C9C51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5D98-6779-42E9-AA36-C6D6C2CA339B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4117-4E55-454A-B008-5B316A3C4A1E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5336-EDD6-4B11-BDCB-D9716D9D0CAD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B30B-3EA6-4689-8E7C-D798375DFD60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6C6-E680-4C09-9A82-6D6D4A458B45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BBFA-E374-465F-B18D-F6CE71921593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A0BC-E7BB-4D55-8710-E8474A66771E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A1C5-682A-4617-9A91-5759A79A935B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D0D0-99D2-4A10-AC62-6E2E6CF7A9EE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DEDF-EB2B-4F7F-B2DF-97C28C8FCBC9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351-56D7-412F-9F2E-17819DF3B01D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068B-C601-4124-944A-AED7D3FD7517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A73-7818-460B-8F62-87CD8A1DAD1A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8665-A302-4073-9097-DCE6BA8A5D14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D89FA6-8D64-42DE-8A02-4A6662349BFD}" type="datetime1">
              <a:rPr lang="en-US" smtClean="0"/>
              <a:t>4/21/20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97F8-2BAA-1046-8E86-A59828EC44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Fear of Reinjury and Motivational Influences Contributing to an athlete’s return to sport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5FAA2-D8D8-804D-BF33-311751C2F1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By- Erica Moyer</a:t>
            </a:r>
          </a:p>
        </p:txBody>
      </p:sp>
    </p:spTree>
    <p:extLst>
      <p:ext uri="{BB962C8B-B14F-4D97-AF65-F5344CB8AC3E}">
        <p14:creationId xmlns:p14="http://schemas.microsoft.com/office/powerpoint/2010/main" val="85718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0827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E9FA-2342-C840-986F-CD71C7D5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97" y="1775357"/>
            <a:ext cx="9058937" cy="4341326"/>
          </a:xfrm>
        </p:spPr>
        <p:txBody>
          <a:bodyPr anchor="t"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Burland, J. P., Toonstra, J. L., &amp; Howard, J. S. (2019). Psychosocial Barriers After Anterior Cruciate Ligament Reconstruction: A Clinical Review of Factors Influencing Postoperative Success. </a:t>
            </a:r>
            <a:r>
              <a:rPr lang="en-US" sz="2800" i="1" dirty="0">
                <a:solidFill>
                  <a:schemeClr val="tx2"/>
                </a:solidFill>
              </a:rPr>
              <a:t>Sports Health</a:t>
            </a:r>
            <a:r>
              <a:rPr lang="en-US" sz="2800" dirty="0">
                <a:solidFill>
                  <a:schemeClr val="tx2"/>
                </a:solidFill>
              </a:rPr>
              <a:t>, 11(6), 528–534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Tripp, D. A., Stanish, W., Ebel-Lam, A., Brewer, B. W., &amp; Birchard, J. (2007). Fear of reinjury, negative affect, and catastrophizing predicting return to sport in recreational athletes with anterior cruciate ligament injuries at 1-year postsurgery. </a:t>
            </a:r>
            <a:r>
              <a:rPr lang="en-US" sz="2800" i="1" dirty="0">
                <a:solidFill>
                  <a:schemeClr val="tx2"/>
                </a:solidFill>
              </a:rPr>
              <a:t>Rehabilitation Psychology, 52</a:t>
            </a:r>
            <a:r>
              <a:rPr lang="en-US" sz="2800" dirty="0">
                <a:solidFill>
                  <a:schemeClr val="tx2"/>
                </a:solidFill>
              </a:rPr>
              <a:t>(1), 74-81.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Hart HF, Collins NJ, Ackland DC, Crossley KM. </a:t>
            </a:r>
            <a:r>
              <a:rPr lang="en-US" sz="2800" i="1" dirty="0">
                <a:solidFill>
                  <a:schemeClr val="tx2"/>
                </a:solidFill>
              </a:rPr>
              <a:t>J Sci Med Sport</a:t>
            </a:r>
            <a:r>
              <a:rPr lang="en-US" sz="2800" dirty="0">
                <a:solidFill>
                  <a:schemeClr val="tx2"/>
                </a:solidFill>
              </a:rPr>
              <a:t>. 2015 Sep;</a:t>
            </a:r>
            <a:r>
              <a:rPr lang="en-US" sz="2800" i="1" dirty="0">
                <a:solidFill>
                  <a:schemeClr val="tx2"/>
                </a:solidFill>
              </a:rPr>
              <a:t>18</a:t>
            </a:r>
            <a:r>
              <a:rPr lang="en-US" sz="2800" dirty="0">
                <a:solidFill>
                  <a:schemeClr val="tx2"/>
                </a:solidFill>
              </a:rPr>
              <a:t>(5):512-7.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Gulcan, H., Burak, U., Gul, B., Richards, J. External supports improve knee performance in anterior cruciate ligament reconstructed individuals with higher kinesiophobia levels. Knee. 2016 Oct; 23(5): 807-812.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Tjong, V. K., Devitt, B. M., Murnaghan, M. L., Ogilvie-Harris, D. J., &amp; Theodoropoulos, J. S. (2015). A Qualitative Investigation of Return to Sport After Arthroscopic Bankart Repair: Beyond Stability.</a:t>
            </a:r>
            <a:r>
              <a:rPr lang="en-US" sz="2800" i="1" dirty="0">
                <a:solidFill>
                  <a:schemeClr val="tx2"/>
                </a:solidFill>
              </a:rPr>
              <a:t> The American Journal of Sports Medicine, 43</a:t>
            </a:r>
            <a:r>
              <a:rPr lang="en-US" sz="2800" dirty="0">
                <a:solidFill>
                  <a:schemeClr val="tx2"/>
                </a:solidFill>
              </a:rPr>
              <a:t>(8), 2005–2011. </a:t>
            </a:r>
          </a:p>
          <a:p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66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96332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The Decision to Return to 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E9FA-2342-C840-986F-CD71C7D5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134" y="1940783"/>
            <a:ext cx="4518660" cy="4465060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Psychological issues still prevalent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Linked to psychological factors and suboptimal performance rates </a:t>
            </a:r>
            <a:r>
              <a:rPr lang="en-US" sz="1800" dirty="0">
                <a:solidFill>
                  <a:schemeClr val="tx2"/>
                </a:solidFill>
              </a:rPr>
              <a:t>(Christino, Fantry, &amp; Vopat, 2015).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Satisfactory outcomes not enough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F9CA8D5-8430-D74C-ABBF-AE89703B6C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7509682"/>
              </p:ext>
            </p:extLst>
          </p:nvPr>
        </p:nvGraphicFramePr>
        <p:xfrm>
          <a:off x="5410986" y="2091690"/>
          <a:ext cx="5897880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573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5">
            <a:extLst>
              <a:ext uri="{FF2B5EF4-FFF2-40B4-BE49-F238E27FC236}">
                <a16:creationId xmlns:a16="http://schemas.microsoft.com/office/drawing/2014/main" id="{14FFA484-833A-6547-9DB2-CBC401EDBF0D}"/>
              </a:ext>
            </a:extLst>
          </p:cNvPr>
          <p:cNvSpPr/>
          <p:nvPr/>
        </p:nvSpPr>
        <p:spPr>
          <a:xfrm rot="10800000">
            <a:off x="5334317" y="3429000"/>
            <a:ext cx="2897188" cy="1842349"/>
          </a:xfrm>
          <a:prstGeom prst="downArrow">
            <a:avLst/>
          </a:prstGeom>
          <a:solidFill>
            <a:schemeClr val="accent3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96332"/>
            <a:ext cx="8534400" cy="1507067"/>
          </a:xfrm>
        </p:spPr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8C6DBFE5-812C-B243-9923-65FE0A02A630}"/>
              </a:ext>
            </a:extLst>
          </p:cNvPr>
          <p:cNvSpPr/>
          <p:nvPr/>
        </p:nvSpPr>
        <p:spPr>
          <a:xfrm>
            <a:off x="3502818" y="1803399"/>
            <a:ext cx="2897188" cy="1842349"/>
          </a:xfrm>
          <a:prstGeom prst="downArrow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04EE3D-6D93-6440-B4B5-838BD5E61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92867"/>
            <a:ext cx="7842568" cy="3615267"/>
          </a:xfrm>
        </p:spPr>
        <p:txBody>
          <a:bodyPr anchor="t"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How can we decrease the fear of reinjury in athletes when retuning to sport?</a:t>
            </a:r>
            <a:endParaRPr lang="en-US" sz="2800" dirty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To what extent can we increase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motivation to help an athlete return to sport?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8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96332"/>
            <a:ext cx="8534400" cy="1507067"/>
          </a:xfrm>
        </p:spPr>
        <p:txBody>
          <a:bodyPr/>
          <a:lstStyle/>
          <a:p>
            <a:r>
              <a:rPr lang="en-US" dirty="0"/>
              <a:t>Research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E9FA-2342-C840-986F-CD71C7D5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 anchor="t">
            <a:normAutofit fontScale="92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2"/>
                </a:solidFill>
              </a:rPr>
              <a:t>Few experimental studies</a:t>
            </a:r>
          </a:p>
          <a:p>
            <a:pPr marL="1143000" lvl="1" indent="-457200">
              <a:buFont typeface="Wingdings" pitchFamily="2" charset="2"/>
              <a:buChar char="§"/>
            </a:pPr>
            <a:r>
              <a:rPr lang="en-US" sz="3000" dirty="0">
                <a:solidFill>
                  <a:schemeClr val="tx2"/>
                </a:solidFill>
              </a:rPr>
              <a:t>Review articles</a:t>
            </a:r>
          </a:p>
          <a:p>
            <a:pPr marL="1143000" lvl="1" indent="-457200">
              <a:buFont typeface="Wingdings" pitchFamily="2" charset="2"/>
              <a:buChar char="§"/>
            </a:pPr>
            <a:r>
              <a:rPr lang="en-US" sz="3000" dirty="0">
                <a:solidFill>
                  <a:schemeClr val="tx2"/>
                </a:solidFill>
              </a:rPr>
              <a:t>Qualitative structured and semi-structured interviews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2"/>
                </a:solidFill>
              </a:rPr>
              <a:t>Small sample sizes</a:t>
            </a:r>
          </a:p>
          <a:p>
            <a:pPr marL="1257300" lvl="1" indent="-571500">
              <a:buFont typeface="Wingdings" pitchFamily="2" charset="2"/>
              <a:buChar char="§"/>
            </a:pPr>
            <a:r>
              <a:rPr lang="en-US" sz="3000" dirty="0">
                <a:solidFill>
                  <a:schemeClr val="tx2"/>
                </a:solidFill>
              </a:rPr>
              <a:t>Participant numbers between five and twenty </a:t>
            </a:r>
          </a:p>
          <a:p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5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9" y="114299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The fear of reinjury?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E9FA-2342-C840-986F-CD71C7D5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260" y="1861979"/>
            <a:ext cx="4914442" cy="4480241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High rates associated with lower return to sport rates and functional outcomes </a:t>
            </a:r>
            <a:r>
              <a:rPr lang="en-US" sz="1800" dirty="0">
                <a:solidFill>
                  <a:schemeClr val="tx2"/>
                </a:solidFill>
              </a:rPr>
              <a:t>(Burland, Toonstra, &amp; Howard, 2019). 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Significant predictor of performance and confidence </a:t>
            </a:r>
            <a:r>
              <a:rPr lang="en-US" sz="1800" dirty="0">
                <a:solidFill>
                  <a:schemeClr val="tx2"/>
                </a:solidFill>
              </a:rPr>
              <a:t>(Tripp, Lam, Stanish, &amp; Brewer, 2007). </a:t>
            </a: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7391AC2-78BA-0547-AC16-2BA5E521BF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3844470"/>
              </p:ext>
            </p:extLst>
          </p:nvPr>
        </p:nvGraphicFramePr>
        <p:xfrm>
          <a:off x="5829302" y="1621366"/>
          <a:ext cx="4914898" cy="4258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E6345A0-A00F-B648-8EC6-F38BF93A2884}"/>
              </a:ext>
            </a:extLst>
          </p:cNvPr>
          <p:cNvSpPr txBox="1"/>
          <p:nvPr/>
        </p:nvSpPr>
        <p:spPr>
          <a:xfrm>
            <a:off x="8483599" y="2943767"/>
            <a:ext cx="184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Debilitating</a:t>
            </a:r>
          </a:p>
        </p:txBody>
      </p:sp>
    </p:spTree>
    <p:extLst>
      <p:ext uri="{BB962C8B-B14F-4D97-AF65-F5344CB8AC3E}">
        <p14:creationId xmlns:p14="http://schemas.microsoft.com/office/powerpoint/2010/main" val="265561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F889A09-5FD1-434B-ABDF-07C2DF42195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37707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Increased Confidence Levels found with External Support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D917C58-E73E-1D41-8916-7FF768810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201" y="2035022"/>
            <a:ext cx="4826755" cy="4340080"/>
          </a:xfrm>
        </p:spPr>
        <p:txBody>
          <a:bodyPr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Pairwise comparisons show significant differences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Better performances in Kinesiotaping and knee brace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Brace beneficial for decreasing fear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8A0CF57-8733-6647-B436-02179F1A0C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3455269"/>
              </p:ext>
            </p:extLst>
          </p:nvPr>
        </p:nvGraphicFramePr>
        <p:xfrm>
          <a:off x="6096000" y="2035022"/>
          <a:ext cx="5382097" cy="434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6BA7258-4AB8-BB41-ADFB-A385958282F4}"/>
              </a:ext>
            </a:extLst>
          </p:cNvPr>
          <p:cNvSpPr txBox="1"/>
          <p:nvPr/>
        </p:nvSpPr>
        <p:spPr>
          <a:xfrm>
            <a:off x="10021652" y="6375102"/>
            <a:ext cx="2527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Gulcan et. al., 2016</a:t>
            </a:r>
          </a:p>
        </p:txBody>
      </p:sp>
    </p:spTree>
    <p:extLst>
      <p:ext uri="{BB962C8B-B14F-4D97-AF65-F5344CB8AC3E}">
        <p14:creationId xmlns:p14="http://schemas.microsoft.com/office/powerpoint/2010/main" val="780858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27" y="291150"/>
            <a:ext cx="10794380" cy="15070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Motivation and The Self-Determination Theory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E9FA-2342-C840-986F-CD71C7D5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127" y="2026817"/>
            <a:ext cx="7565566" cy="3615267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Positive psychological response to injury, influential shaping transition back to sport </a:t>
            </a:r>
            <a:r>
              <a:rPr lang="en-US" sz="1800" dirty="0">
                <a:solidFill>
                  <a:schemeClr val="tx2"/>
                </a:solidFill>
              </a:rPr>
              <a:t>(Tjong,  Devitt, Murnaghan, Ogilvie-Harris, &amp; Theodoropoulos, 2015). 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Lack of motivation can contribute to an athlete walking away indefinitely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31D2F1B-3BA2-2344-AD64-9116938FFE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53018"/>
              </p:ext>
            </p:extLst>
          </p:nvPr>
        </p:nvGraphicFramePr>
        <p:xfrm>
          <a:off x="6320129" y="1742460"/>
          <a:ext cx="7298011" cy="389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triped Right Arrow 3">
            <a:extLst>
              <a:ext uri="{FF2B5EF4-FFF2-40B4-BE49-F238E27FC236}">
                <a16:creationId xmlns:a16="http://schemas.microsoft.com/office/drawing/2014/main" id="{0A44D29F-FDDB-954A-A20E-1FE99BF7F593}"/>
              </a:ext>
            </a:extLst>
          </p:cNvPr>
          <p:cNvSpPr/>
          <p:nvPr/>
        </p:nvSpPr>
        <p:spPr>
          <a:xfrm>
            <a:off x="3792640" y="5303106"/>
            <a:ext cx="2117625" cy="677436"/>
          </a:xfrm>
          <a:prstGeom prst="stripedRigh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Controlled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AE6A91A8-5A75-BC4C-9D74-50D511DA506F}"/>
              </a:ext>
            </a:extLst>
          </p:cNvPr>
          <p:cNvSpPr/>
          <p:nvPr/>
        </p:nvSpPr>
        <p:spPr>
          <a:xfrm rot="10800000" flipV="1">
            <a:off x="1665478" y="5303106"/>
            <a:ext cx="2117625" cy="677436"/>
          </a:xfrm>
          <a:prstGeom prst="stripedRightArrow">
            <a:avLst/>
          </a:prstGeom>
          <a:solidFill>
            <a:schemeClr val="tx2">
              <a:lumMod val="9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Autonomous</a:t>
            </a:r>
          </a:p>
        </p:txBody>
      </p:sp>
      <p:sp>
        <p:nvSpPr>
          <p:cNvPr id="13" name="Left Arrow 12">
            <a:extLst>
              <a:ext uri="{FF2B5EF4-FFF2-40B4-BE49-F238E27FC236}">
                <a16:creationId xmlns:a16="http://schemas.microsoft.com/office/drawing/2014/main" id="{70B22EA9-0E71-FB4B-A840-82DF74B8FB6C}"/>
              </a:ext>
            </a:extLst>
          </p:cNvPr>
          <p:cNvSpPr/>
          <p:nvPr/>
        </p:nvSpPr>
        <p:spPr>
          <a:xfrm>
            <a:off x="717130" y="5924785"/>
            <a:ext cx="3065973" cy="559355"/>
          </a:xfrm>
          <a:prstGeom prst="lef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Intrinsic, Integrated, Identified 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7E39A4DD-CF56-C545-AD56-145B33F25C17}"/>
              </a:ext>
            </a:extLst>
          </p:cNvPr>
          <p:cNvSpPr/>
          <p:nvPr/>
        </p:nvSpPr>
        <p:spPr>
          <a:xfrm>
            <a:off x="3792640" y="5924785"/>
            <a:ext cx="3065973" cy="559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Extrinsic, Introjected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662149-AC35-BB45-B6AF-D9E6C9C1A4FB}"/>
              </a:ext>
            </a:extLst>
          </p:cNvPr>
          <p:cNvSpPr txBox="1"/>
          <p:nvPr/>
        </p:nvSpPr>
        <p:spPr>
          <a:xfrm>
            <a:off x="10375994" y="5026107"/>
            <a:ext cx="1408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Competence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1C8C38-4598-6D40-8E50-62362DFA0D41}"/>
              </a:ext>
            </a:extLst>
          </p:cNvPr>
          <p:cNvSpPr txBox="1"/>
          <p:nvPr/>
        </p:nvSpPr>
        <p:spPr>
          <a:xfrm>
            <a:off x="9436520" y="2855824"/>
            <a:ext cx="1408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Relatedness</a:t>
            </a:r>
          </a:p>
        </p:txBody>
      </p:sp>
    </p:spTree>
    <p:extLst>
      <p:ext uri="{BB962C8B-B14F-4D97-AF65-F5344CB8AC3E}">
        <p14:creationId xmlns:p14="http://schemas.microsoft.com/office/powerpoint/2010/main" val="347685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9115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Motivational Precursors Returning to Sport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8E93D2-9B67-D441-B904-78BACD5B8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838" y="2190082"/>
            <a:ext cx="5309868" cy="4118093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Relatedness fostered through social support systems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High identity with sports can create relatedness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Self-efficacy levels influence how one views setbacks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489DFED-B045-D549-A635-73EFF27DC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6479790"/>
              </p:ext>
            </p:extLst>
          </p:nvPr>
        </p:nvGraphicFramePr>
        <p:xfrm>
          <a:off x="5063384" y="1655805"/>
          <a:ext cx="6885600" cy="4789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31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47461F5-A814-7445-AC8A-9B56CC59DA9A}"/>
              </a:ext>
            </a:extLst>
          </p:cNvPr>
          <p:cNvSpPr/>
          <p:nvPr/>
        </p:nvSpPr>
        <p:spPr>
          <a:xfrm>
            <a:off x="7360922" y="5772150"/>
            <a:ext cx="3310254" cy="62280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B0C6CE-8104-EB47-8A85-9C8C7BE7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37795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0E9FA-2342-C840-986F-CD71C7D58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389" y="1888160"/>
            <a:ext cx="5629729" cy="4699170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Reduce fear, increase 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Attention to physical and psychological recovery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Future research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2"/>
                </a:solidFill>
              </a:rPr>
              <a:t>Psychological factors at 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2"/>
                </a:solidFill>
              </a:rPr>
              <a:t>Ways to facilitate best outcomes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27D27-6862-C14B-9B34-85EF548B3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514202"/>
              </p:ext>
            </p:extLst>
          </p:nvPr>
        </p:nvGraphicFramePr>
        <p:xfrm>
          <a:off x="5370514" y="1557707"/>
          <a:ext cx="7291070" cy="5029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D976-01DA-DA4A-BB74-DE927465E2D0}"/>
              </a:ext>
            </a:extLst>
          </p:cNvPr>
          <p:cNvSpPr txBox="1"/>
          <p:nvPr/>
        </p:nvSpPr>
        <p:spPr>
          <a:xfrm>
            <a:off x="8961121" y="2336714"/>
            <a:ext cx="1417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Motivational Precursors</a:t>
            </a:r>
          </a:p>
        </p:txBody>
      </p:sp>
    </p:spTree>
    <p:extLst>
      <p:ext uri="{BB962C8B-B14F-4D97-AF65-F5344CB8AC3E}">
        <p14:creationId xmlns:p14="http://schemas.microsoft.com/office/powerpoint/2010/main" val="255545109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5FDEB4C-941C-4EBE-9462-062D8A0ADE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B8EF33-82AA-4779-AFAA-C56669D00D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B414F3-C833-4395-8C69-0E806C5181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Macintosh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Slice</vt:lpstr>
      <vt:lpstr>The Fear of Reinjury and Motivational Influences Contributing to an athlete’s return to sport</vt:lpstr>
      <vt:lpstr>The Decision to Return to Sport</vt:lpstr>
      <vt:lpstr>Research Questions</vt:lpstr>
      <vt:lpstr>Research Limitations</vt:lpstr>
      <vt:lpstr>What is The fear of reinjury? </vt:lpstr>
      <vt:lpstr>Increased Confidence Levels found with External Support</vt:lpstr>
      <vt:lpstr>Motivation and The Self-Determination Theory Framework</vt:lpstr>
      <vt:lpstr>Motivational Precursors Returning to Sport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Erica Moyer</dc:creator>
  <cp:lastModifiedBy/>
  <cp:revision>1</cp:revision>
  <dcterms:created xsi:type="dcterms:W3CDTF">2020-04-21T21:24:12Z</dcterms:created>
  <dcterms:modified xsi:type="dcterms:W3CDTF">2020-04-21T22:45:29Z</dcterms:modified>
</cp:coreProperties>
</file>